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 id="2147483834" r:id="rId2"/>
  </p:sldMasterIdLst>
  <p:notesMasterIdLst>
    <p:notesMasterId r:id="rId29"/>
  </p:notesMasterIdLst>
  <p:sldIdLst>
    <p:sldId id="334" r:id="rId3"/>
    <p:sldId id="325" r:id="rId4"/>
    <p:sldId id="331" r:id="rId5"/>
    <p:sldId id="332" r:id="rId6"/>
    <p:sldId id="327" r:id="rId7"/>
    <p:sldId id="324" r:id="rId8"/>
    <p:sldId id="323" r:id="rId9"/>
    <p:sldId id="328" r:id="rId10"/>
    <p:sldId id="341" r:id="rId11"/>
    <p:sldId id="336" r:id="rId12"/>
    <p:sldId id="337" r:id="rId13"/>
    <p:sldId id="335" r:id="rId14"/>
    <p:sldId id="329" r:id="rId15"/>
    <p:sldId id="330" r:id="rId16"/>
    <p:sldId id="338" r:id="rId17"/>
    <p:sldId id="339" r:id="rId18"/>
    <p:sldId id="340" r:id="rId19"/>
    <p:sldId id="269" r:id="rId20"/>
    <p:sldId id="299" r:id="rId21"/>
    <p:sldId id="319" r:id="rId22"/>
    <p:sldId id="279" r:id="rId23"/>
    <p:sldId id="320" r:id="rId24"/>
    <p:sldId id="280" r:id="rId25"/>
    <p:sldId id="302" r:id="rId26"/>
    <p:sldId id="322" r:id="rId27"/>
    <p:sldId id="321" r:id="rId28"/>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51"/>
    <a:srgbClr val="0096FF"/>
    <a:srgbClr val="73FDD6"/>
    <a:srgbClr val="00FDFF"/>
    <a:srgbClr val="004579"/>
    <a:srgbClr val="FF2F92"/>
    <a:srgbClr val="D5FC79"/>
    <a:srgbClr val="C44016"/>
    <a:srgbClr val="005593"/>
    <a:srgbClr val="E69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49" autoAdjust="0"/>
    <p:restoredTop sz="94673"/>
  </p:normalViewPr>
  <p:slideViewPr>
    <p:cSldViewPr snapToGrid="0">
      <p:cViewPr varScale="1">
        <p:scale>
          <a:sx n="69" d="100"/>
          <a:sy n="69" d="100"/>
        </p:scale>
        <p:origin x="49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A302FB-E776-4783-BC74-DEAC0DA952F6}" type="doc">
      <dgm:prSet loTypeId="urn:microsoft.com/office/officeart/2005/8/layout/orgChart1" loCatId="hierarchy" qsTypeId="urn:microsoft.com/office/officeart/2005/8/quickstyle/3d3" qsCatId="3D" csTypeId="urn:microsoft.com/office/officeart/2005/8/colors/colorful4" csCatId="colorful" phldr="1"/>
      <dgm:spPr/>
      <dgm:t>
        <a:bodyPr/>
        <a:lstStyle/>
        <a:p>
          <a:endParaRPr lang="en-US"/>
        </a:p>
      </dgm:t>
    </dgm:pt>
    <dgm:pt modelId="{643E8DC3-524C-46DB-9590-DA81AB76D332}" type="asst">
      <dgm:prSet phldrT="[Text]" custT="1"/>
      <dgm:spPr>
        <a:solidFill>
          <a:srgbClr val="FFFF00"/>
        </a:solidFill>
      </dgm:spPr>
      <dgm:t>
        <a:bodyPr/>
        <a:lstStyle/>
        <a:p>
          <a:r>
            <a:rPr lang="en-US" sz="2400" b="1" i="1" dirty="0" err="1">
              <a:solidFill>
                <a:srgbClr val="0070C0"/>
              </a:solidFill>
              <a:latin typeface="Times New Roman" panose="02020603050405020304" pitchFamily="18" charset="0"/>
              <a:cs typeface="Times New Roman" panose="02020603050405020304" pitchFamily="18" charset="0"/>
            </a:rPr>
            <a:t>Xây</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dựng</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theo</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cấu</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trúc</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tuyến</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tính</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và</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đồng</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tâm</a:t>
          </a:r>
          <a:endParaRPr lang="en-US" sz="2400" b="1" i="1" dirty="0">
            <a:solidFill>
              <a:srgbClr val="0070C0"/>
            </a:solidFill>
            <a:latin typeface="Times New Roman" panose="02020603050405020304" pitchFamily="18" charset="0"/>
            <a:cs typeface="Times New Roman" panose="02020603050405020304" pitchFamily="18" charset="0"/>
          </a:endParaRPr>
        </a:p>
      </dgm:t>
    </dgm:pt>
    <dgm:pt modelId="{B660C8AA-D18F-445F-B10B-1BC6364DFD1D}" type="parTrans" cxnId="{24379E40-82B4-44FD-BFA3-E81BC14FEF3B}">
      <dgm:prSet/>
      <dgm:spPr/>
      <dgm:t>
        <a:bodyPr/>
        <a:lstStyle/>
        <a:p>
          <a:endParaRPr lang="en-US"/>
        </a:p>
      </dgm:t>
    </dgm:pt>
    <dgm:pt modelId="{D02F4A0C-3BA8-4476-AD7B-8AD2459EB01A}" type="sibTrans" cxnId="{24379E40-82B4-44FD-BFA3-E81BC14FEF3B}">
      <dgm:prSet/>
      <dgm:spPr/>
      <dgm:t>
        <a:bodyPr/>
        <a:lstStyle/>
        <a:p>
          <a:endParaRPr lang="en-US"/>
        </a:p>
      </dgm:t>
    </dgm:pt>
    <dgm:pt modelId="{C60B42A0-F4A8-494F-90BA-EEB413666FC8}">
      <dgm:prSet phldrT="[Text]" custT="1"/>
      <dgm:spPr>
        <a:solidFill>
          <a:srgbClr val="0096FF"/>
        </a:solidFill>
      </dgm:spPr>
      <dgm:t>
        <a:bodyPr/>
        <a:lstStyle/>
        <a:p>
          <a:r>
            <a:rPr lang="en-US" sz="2400" b="1" dirty="0" err="1">
              <a:solidFill>
                <a:schemeClr val="bg1"/>
              </a:solidFill>
              <a:latin typeface="Times New Roman" panose="02020603050405020304" pitchFamily="18" charset="0"/>
              <a:cs typeface="Times New Roman" panose="02020603050405020304" pitchFamily="18" charset="0"/>
            </a:rPr>
            <a:t>Mĩ</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thuật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tạo</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hình</a:t>
          </a:r>
          <a:endParaRPr lang="en-US" sz="2400" b="1" dirty="0">
            <a:solidFill>
              <a:schemeClr val="bg1"/>
            </a:solidFill>
            <a:latin typeface="Times New Roman" panose="02020603050405020304" pitchFamily="18" charset="0"/>
            <a:cs typeface="Times New Roman" panose="02020603050405020304" pitchFamily="18" charset="0"/>
          </a:endParaRPr>
        </a:p>
      </dgm:t>
    </dgm:pt>
    <dgm:pt modelId="{2D9AFDAC-623A-45EA-BFF9-431584BDF49B}" type="parTrans" cxnId="{E666D9DF-3B2E-434D-96D5-04BBC8097304}">
      <dgm:prSet/>
      <dgm:spPr/>
      <dgm:t>
        <a:bodyPr/>
        <a:lstStyle/>
        <a:p>
          <a:endParaRPr lang="en-US"/>
        </a:p>
      </dgm:t>
    </dgm:pt>
    <dgm:pt modelId="{763B395E-79E9-4243-A99E-D6746D754045}" type="sibTrans" cxnId="{E666D9DF-3B2E-434D-96D5-04BBC8097304}">
      <dgm:prSet/>
      <dgm:spPr/>
      <dgm:t>
        <a:bodyPr/>
        <a:lstStyle/>
        <a:p>
          <a:endParaRPr lang="en-US"/>
        </a:p>
      </dgm:t>
    </dgm:pt>
    <dgm:pt modelId="{A214EB1A-91D2-4018-BD1B-5D0E285E5638}">
      <dgm:prSet phldrT="[Text]" custT="1"/>
      <dgm:spPr>
        <a:solidFill>
          <a:srgbClr val="0096FF"/>
        </a:solidFill>
      </dgm:spPr>
      <dgm:t>
        <a:bodyPr/>
        <a:lstStyle/>
        <a:p>
          <a:r>
            <a:rPr lang="en-US" sz="2400" b="1" dirty="0" err="1">
              <a:solidFill>
                <a:schemeClr val="bg1"/>
              </a:solidFill>
              <a:latin typeface="Times New Roman" panose="02020603050405020304" pitchFamily="18" charset="0"/>
              <a:cs typeface="Times New Roman" panose="02020603050405020304" pitchFamily="18" charset="0"/>
            </a:rPr>
            <a:t>Mĩ</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thuật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ứng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dụng</a:t>
          </a:r>
          <a:endParaRPr lang="en-US" sz="2400" b="1" dirty="0">
            <a:solidFill>
              <a:schemeClr val="bg1"/>
            </a:solidFill>
            <a:latin typeface="Times New Roman" panose="02020603050405020304" pitchFamily="18" charset="0"/>
            <a:cs typeface="Times New Roman" panose="02020603050405020304" pitchFamily="18" charset="0"/>
          </a:endParaRPr>
        </a:p>
      </dgm:t>
    </dgm:pt>
    <dgm:pt modelId="{DF7144F0-3B98-4C3F-9611-4C351C36940A}" type="parTrans" cxnId="{D0494039-1B43-428D-B9B9-23AE8CB13128}">
      <dgm:prSet/>
      <dgm:spPr/>
      <dgm:t>
        <a:bodyPr/>
        <a:lstStyle/>
        <a:p>
          <a:endParaRPr lang="en-US"/>
        </a:p>
      </dgm:t>
    </dgm:pt>
    <dgm:pt modelId="{C71BC48B-AE12-49E1-9292-0D2636520CE3}" type="sibTrans" cxnId="{D0494039-1B43-428D-B9B9-23AE8CB13128}">
      <dgm:prSet/>
      <dgm:spPr/>
      <dgm:t>
        <a:bodyPr/>
        <a:lstStyle/>
        <a:p>
          <a:endParaRPr lang="en-US"/>
        </a:p>
      </dgm:t>
    </dgm:pt>
    <dgm:pt modelId="{AC76E7E6-5A7E-484B-BA1D-9CCDE0545D1C}">
      <dgm:prSet phldrT="[Text]" custT="1"/>
      <dgm:spPr>
        <a:solidFill>
          <a:srgbClr val="73FDD6"/>
        </a:solidFill>
      </dgm:spPr>
      <dgm:t>
        <a:bodyPr/>
        <a:lstStyle/>
        <a:p>
          <a:r>
            <a:rPr lang="en-US" sz="2400" b="1" dirty="0" err="1">
              <a:solidFill>
                <a:srgbClr val="0070C0"/>
              </a:solidFill>
              <a:latin typeface="Times New Roman" panose="02020603050405020304" pitchFamily="18" charset="0"/>
              <a:cs typeface="Times New Roman" panose="02020603050405020304" pitchFamily="18" charset="0"/>
            </a:rPr>
            <a:t>Trải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nghiệm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và</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vận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dụng</a:t>
          </a:r>
          <a:r>
            <a:rPr lang="en-US" sz="2400" b="1" dirty="0">
              <a:solidFill>
                <a:srgbClr val="0070C0"/>
              </a:solidFill>
              <a:latin typeface="Times New Roman" panose="02020603050405020304" pitchFamily="18" charset="0"/>
              <a:cs typeface="Times New Roman" panose="02020603050405020304" pitchFamily="18" charset="0"/>
            </a:rPr>
            <a:t> MT </a:t>
          </a:r>
          <a:r>
            <a:rPr lang="en-US" sz="2400" b="1" dirty="0" err="1">
              <a:solidFill>
                <a:srgbClr val="0070C0"/>
              </a:solidFill>
              <a:latin typeface="Times New Roman" panose="02020603050405020304" pitchFamily="18" charset="0"/>
              <a:cs typeface="Times New Roman" panose="02020603050405020304" pitchFamily="18" charset="0"/>
            </a:rPr>
            <a:t>vào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đời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sống</a:t>
          </a:r>
          <a:endParaRPr lang="en-US" sz="2400" b="1" dirty="0">
            <a:solidFill>
              <a:srgbClr val="0070C0"/>
            </a:solidFill>
            <a:latin typeface="Times New Roman" panose="02020603050405020304" pitchFamily="18" charset="0"/>
            <a:cs typeface="Times New Roman" panose="02020603050405020304" pitchFamily="18" charset="0"/>
          </a:endParaRPr>
        </a:p>
      </dgm:t>
    </dgm:pt>
    <dgm:pt modelId="{D685D5D5-D960-4BDF-884E-58817B5C4A35}" type="parTrans" cxnId="{50A31B89-1128-4450-B755-0BFCAC51054D}">
      <dgm:prSet/>
      <dgm:spPr/>
      <dgm:t>
        <a:bodyPr/>
        <a:lstStyle/>
        <a:p>
          <a:endParaRPr lang="en-US"/>
        </a:p>
      </dgm:t>
    </dgm:pt>
    <dgm:pt modelId="{CF0154E7-6759-49CC-B5CE-3D859B58D37B}" type="sibTrans" cxnId="{50A31B89-1128-4450-B755-0BFCAC51054D}">
      <dgm:prSet/>
      <dgm:spPr/>
      <dgm:t>
        <a:bodyPr/>
        <a:lstStyle/>
        <a:p>
          <a:endParaRPr lang="en-US"/>
        </a:p>
      </dgm:t>
    </dgm:pt>
    <dgm:pt modelId="{D311C575-9780-46C1-B661-C35C3558B57E}">
      <dgm:prSet phldrT="[Text]" custT="1"/>
      <dgm:spPr>
        <a:solidFill>
          <a:srgbClr val="73FDD6"/>
        </a:solidFill>
      </dgm:spPr>
      <dgm:t>
        <a:bodyPr/>
        <a:lstStyle/>
        <a:p>
          <a:r>
            <a:rPr lang="en-US" sz="2400" b="1" dirty="0" err="1">
              <a:solidFill>
                <a:srgbClr val="0070C0"/>
              </a:solidFill>
              <a:latin typeface="Times New Roman" panose="02020603050405020304" pitchFamily="18" charset="0"/>
              <a:cs typeface="Times New Roman" panose="02020603050405020304" pitchFamily="18" charset="0"/>
            </a:rPr>
            <a:t>Kết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nối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với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môn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học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khác</a:t>
          </a:r>
          <a:endParaRPr lang="en-US" sz="2400" b="1" dirty="0">
            <a:solidFill>
              <a:srgbClr val="0070C0"/>
            </a:solidFill>
            <a:latin typeface="Times New Roman" panose="02020603050405020304" pitchFamily="18" charset="0"/>
            <a:cs typeface="Times New Roman" panose="02020603050405020304" pitchFamily="18" charset="0"/>
          </a:endParaRPr>
        </a:p>
      </dgm:t>
    </dgm:pt>
    <dgm:pt modelId="{10233BFD-99F9-40EC-ADE5-41CDEA351AB4}" type="parTrans" cxnId="{FA2A0338-B619-48F5-B887-6D981A5E24C8}">
      <dgm:prSet/>
      <dgm:spPr/>
      <dgm:t>
        <a:bodyPr/>
        <a:lstStyle/>
        <a:p>
          <a:endParaRPr lang="en-US"/>
        </a:p>
      </dgm:t>
    </dgm:pt>
    <dgm:pt modelId="{FC3F6293-15D0-4CC2-A790-59873AC6C14F}" type="sibTrans" cxnId="{FA2A0338-B619-48F5-B887-6D981A5E24C8}">
      <dgm:prSet/>
      <dgm:spPr/>
      <dgm:t>
        <a:bodyPr/>
        <a:lstStyle/>
        <a:p>
          <a:endParaRPr lang="en-US"/>
        </a:p>
      </dgm:t>
    </dgm:pt>
    <dgm:pt modelId="{81C5F73D-0C7A-4AD3-B68C-4F46EB50A593}">
      <dgm:prSet phldrT="[Text]" custT="1"/>
      <dgm:spPr>
        <a:solidFill>
          <a:srgbClr val="73FDD6"/>
        </a:solidFill>
      </dgm:spPr>
      <dgm:t>
        <a:bodyPr/>
        <a:lstStyle/>
        <a:p>
          <a:r>
            <a:rPr lang="en-US" sz="2400" b="1" dirty="0" err="1">
              <a:solidFill>
                <a:srgbClr val="0070C0"/>
              </a:solidFill>
              <a:latin typeface="Times New Roman" panose="02020603050405020304" pitchFamily="18" charset="0"/>
              <a:cs typeface="Times New Roman" panose="02020603050405020304" pitchFamily="18" charset="0"/>
            </a:rPr>
            <a:t>Hướng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nghiệp</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và</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vận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dụng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vào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cuộc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sống</a:t>
          </a:r>
          <a:endParaRPr lang="en-US" sz="2400" b="1" dirty="0">
            <a:solidFill>
              <a:srgbClr val="0070C0"/>
            </a:solidFill>
            <a:latin typeface="Times New Roman" panose="02020603050405020304" pitchFamily="18" charset="0"/>
            <a:cs typeface="Times New Roman" panose="02020603050405020304" pitchFamily="18" charset="0"/>
          </a:endParaRPr>
        </a:p>
      </dgm:t>
    </dgm:pt>
    <dgm:pt modelId="{20A18AD1-4AB4-46AF-BE26-B02109FFB622}" type="parTrans" cxnId="{38C09830-5A19-4B59-A439-9B99617CE1B4}">
      <dgm:prSet/>
      <dgm:spPr/>
      <dgm:t>
        <a:bodyPr/>
        <a:lstStyle/>
        <a:p>
          <a:endParaRPr lang="en-US"/>
        </a:p>
      </dgm:t>
    </dgm:pt>
    <dgm:pt modelId="{A6B16BF3-4E36-488A-BC8E-E052D4CFD0D0}" type="sibTrans" cxnId="{38C09830-5A19-4B59-A439-9B99617CE1B4}">
      <dgm:prSet/>
      <dgm:spPr/>
      <dgm:t>
        <a:bodyPr/>
        <a:lstStyle/>
        <a:p>
          <a:endParaRPr lang="en-US"/>
        </a:p>
      </dgm:t>
    </dgm:pt>
    <dgm:pt modelId="{2303F1D2-27A2-433D-986A-A838B11D73E5}" type="pres">
      <dgm:prSet presAssocID="{64A302FB-E776-4783-BC74-DEAC0DA952F6}" presName="hierChild1" presStyleCnt="0">
        <dgm:presLayoutVars>
          <dgm:orgChart val="1"/>
          <dgm:chPref val="1"/>
          <dgm:dir/>
          <dgm:animOne val="branch"/>
          <dgm:animLvl val="lvl"/>
          <dgm:resizeHandles/>
        </dgm:presLayoutVars>
      </dgm:prSet>
      <dgm:spPr/>
      <dgm:t>
        <a:bodyPr/>
        <a:lstStyle/>
        <a:p>
          <a:endParaRPr lang="en-US"/>
        </a:p>
      </dgm:t>
    </dgm:pt>
    <dgm:pt modelId="{681261A6-FCD1-B14A-92B5-46DD11F0BA29}" type="pres">
      <dgm:prSet presAssocID="{643E8DC3-524C-46DB-9590-DA81AB76D332}" presName="hierRoot1" presStyleCnt="0">
        <dgm:presLayoutVars>
          <dgm:hierBranch val="init"/>
        </dgm:presLayoutVars>
      </dgm:prSet>
      <dgm:spPr/>
    </dgm:pt>
    <dgm:pt modelId="{28C66E4B-0109-9948-9E3D-B2DAFB74389C}" type="pres">
      <dgm:prSet presAssocID="{643E8DC3-524C-46DB-9590-DA81AB76D332}" presName="rootComposite1" presStyleCnt="0"/>
      <dgm:spPr/>
    </dgm:pt>
    <dgm:pt modelId="{802415C1-A852-9644-89E5-7ECB1BAC08BA}" type="pres">
      <dgm:prSet presAssocID="{643E8DC3-524C-46DB-9590-DA81AB76D332}" presName="rootText1" presStyleLbl="node0" presStyleIdx="0" presStyleCnt="1" custScaleX="266377" custScaleY="100247" custLinFactNeighborX="28036" custLinFactNeighborY="11771">
        <dgm:presLayoutVars>
          <dgm:chPref val="3"/>
        </dgm:presLayoutVars>
      </dgm:prSet>
      <dgm:spPr/>
      <dgm:t>
        <a:bodyPr/>
        <a:lstStyle/>
        <a:p>
          <a:endParaRPr lang="en-US"/>
        </a:p>
      </dgm:t>
    </dgm:pt>
    <dgm:pt modelId="{0CCBAF6A-DA45-2A42-8CC6-24B0B42BC00B}" type="pres">
      <dgm:prSet presAssocID="{643E8DC3-524C-46DB-9590-DA81AB76D332}" presName="rootConnector1" presStyleLbl="asst0" presStyleIdx="0" presStyleCnt="0"/>
      <dgm:spPr/>
      <dgm:t>
        <a:bodyPr/>
        <a:lstStyle/>
        <a:p>
          <a:endParaRPr lang="en-US"/>
        </a:p>
      </dgm:t>
    </dgm:pt>
    <dgm:pt modelId="{A510C420-6ECD-4447-A8F4-B7F1961A5427}" type="pres">
      <dgm:prSet presAssocID="{643E8DC3-524C-46DB-9590-DA81AB76D332}" presName="hierChild2" presStyleCnt="0"/>
      <dgm:spPr/>
    </dgm:pt>
    <dgm:pt modelId="{C67E0C11-2569-4203-8205-09209F89AA17}" type="pres">
      <dgm:prSet presAssocID="{2D9AFDAC-623A-45EA-BFF9-431584BDF49B}" presName="Name37" presStyleLbl="parChTrans1D2" presStyleIdx="0" presStyleCnt="2"/>
      <dgm:spPr/>
      <dgm:t>
        <a:bodyPr/>
        <a:lstStyle/>
        <a:p>
          <a:endParaRPr lang="en-US"/>
        </a:p>
      </dgm:t>
    </dgm:pt>
    <dgm:pt modelId="{2AD541CB-780D-476E-8143-46F0843B8982}" type="pres">
      <dgm:prSet presAssocID="{C60B42A0-F4A8-494F-90BA-EEB413666FC8}" presName="hierRoot2" presStyleCnt="0">
        <dgm:presLayoutVars>
          <dgm:hierBranch val="init"/>
        </dgm:presLayoutVars>
      </dgm:prSet>
      <dgm:spPr/>
    </dgm:pt>
    <dgm:pt modelId="{F20CF6A8-B710-4D3B-8AA6-41FA05EF7DDE}" type="pres">
      <dgm:prSet presAssocID="{C60B42A0-F4A8-494F-90BA-EEB413666FC8}" presName="rootComposite" presStyleCnt="0"/>
      <dgm:spPr/>
    </dgm:pt>
    <dgm:pt modelId="{AF5974DE-BBDE-4E9E-8E7E-9CA5983A94A3}" type="pres">
      <dgm:prSet presAssocID="{C60B42A0-F4A8-494F-90BA-EEB413666FC8}" presName="rootText" presStyleLbl="node2" presStyleIdx="0" presStyleCnt="2" custScaleX="165585" custLinFactNeighborX="-7860" custLinFactNeighborY="13099">
        <dgm:presLayoutVars>
          <dgm:chPref val="3"/>
        </dgm:presLayoutVars>
      </dgm:prSet>
      <dgm:spPr/>
      <dgm:t>
        <a:bodyPr/>
        <a:lstStyle/>
        <a:p>
          <a:endParaRPr lang="en-US"/>
        </a:p>
      </dgm:t>
    </dgm:pt>
    <dgm:pt modelId="{CC8AF83F-7395-4A08-A00D-CB907DB8CA47}" type="pres">
      <dgm:prSet presAssocID="{C60B42A0-F4A8-494F-90BA-EEB413666FC8}" presName="rootConnector" presStyleLbl="node2" presStyleIdx="0" presStyleCnt="2"/>
      <dgm:spPr/>
      <dgm:t>
        <a:bodyPr/>
        <a:lstStyle/>
        <a:p>
          <a:endParaRPr lang="en-US"/>
        </a:p>
      </dgm:t>
    </dgm:pt>
    <dgm:pt modelId="{3FB3BA04-0829-4120-90E9-C0C94B3C7944}" type="pres">
      <dgm:prSet presAssocID="{C60B42A0-F4A8-494F-90BA-EEB413666FC8}" presName="hierChild4" presStyleCnt="0"/>
      <dgm:spPr/>
    </dgm:pt>
    <dgm:pt modelId="{CE6657BD-9637-4D05-AA59-451F028FE681}" type="pres">
      <dgm:prSet presAssocID="{C60B42A0-F4A8-494F-90BA-EEB413666FC8}" presName="hierChild5" presStyleCnt="0"/>
      <dgm:spPr/>
    </dgm:pt>
    <dgm:pt modelId="{9E60ACC7-18D0-4C0F-B02A-F9451FD74420}" type="pres">
      <dgm:prSet presAssocID="{DF7144F0-3B98-4C3F-9611-4C351C36940A}" presName="Name37" presStyleLbl="parChTrans1D2" presStyleIdx="1" presStyleCnt="2"/>
      <dgm:spPr/>
      <dgm:t>
        <a:bodyPr/>
        <a:lstStyle/>
        <a:p>
          <a:endParaRPr lang="en-US"/>
        </a:p>
      </dgm:t>
    </dgm:pt>
    <dgm:pt modelId="{9054B23A-8D43-4A9D-B2C6-B6129249BBCB}" type="pres">
      <dgm:prSet presAssocID="{A214EB1A-91D2-4018-BD1B-5D0E285E5638}" presName="hierRoot2" presStyleCnt="0">
        <dgm:presLayoutVars>
          <dgm:hierBranch val="init"/>
        </dgm:presLayoutVars>
      </dgm:prSet>
      <dgm:spPr/>
    </dgm:pt>
    <dgm:pt modelId="{8071E8D7-E5D1-4DB5-AD45-9584F4A94811}" type="pres">
      <dgm:prSet presAssocID="{A214EB1A-91D2-4018-BD1B-5D0E285E5638}" presName="rootComposite" presStyleCnt="0"/>
      <dgm:spPr/>
    </dgm:pt>
    <dgm:pt modelId="{12EE8774-98B5-46CF-B933-16B69BA411E1}" type="pres">
      <dgm:prSet presAssocID="{A214EB1A-91D2-4018-BD1B-5D0E285E5638}" presName="rootText" presStyleLbl="node2" presStyleIdx="1" presStyleCnt="2" custScaleX="162615" custLinFactNeighborX="65549" custLinFactNeighborY="11789">
        <dgm:presLayoutVars>
          <dgm:chPref val="3"/>
        </dgm:presLayoutVars>
      </dgm:prSet>
      <dgm:spPr/>
      <dgm:t>
        <a:bodyPr/>
        <a:lstStyle/>
        <a:p>
          <a:endParaRPr lang="en-US"/>
        </a:p>
      </dgm:t>
    </dgm:pt>
    <dgm:pt modelId="{C1663CE5-6BE8-4CF0-8140-C605E8C70E24}" type="pres">
      <dgm:prSet presAssocID="{A214EB1A-91D2-4018-BD1B-5D0E285E5638}" presName="rootConnector" presStyleLbl="node2" presStyleIdx="1" presStyleCnt="2"/>
      <dgm:spPr/>
      <dgm:t>
        <a:bodyPr/>
        <a:lstStyle/>
        <a:p>
          <a:endParaRPr lang="en-US"/>
        </a:p>
      </dgm:t>
    </dgm:pt>
    <dgm:pt modelId="{ABE21A84-88D1-418C-9193-E68EC6B79EB7}" type="pres">
      <dgm:prSet presAssocID="{A214EB1A-91D2-4018-BD1B-5D0E285E5638}" presName="hierChild4" presStyleCnt="0"/>
      <dgm:spPr/>
    </dgm:pt>
    <dgm:pt modelId="{4C823130-B1CA-4F31-8CA6-7EC72594F01B}" type="pres">
      <dgm:prSet presAssocID="{D685D5D5-D960-4BDF-884E-58817B5C4A35}" presName="Name37" presStyleLbl="parChTrans1D3" presStyleIdx="0" presStyleCnt="3"/>
      <dgm:spPr/>
      <dgm:t>
        <a:bodyPr/>
        <a:lstStyle/>
        <a:p>
          <a:endParaRPr lang="en-US"/>
        </a:p>
      </dgm:t>
    </dgm:pt>
    <dgm:pt modelId="{F297BF33-C836-426B-A429-B29DEC2EC46A}" type="pres">
      <dgm:prSet presAssocID="{AC76E7E6-5A7E-484B-BA1D-9CCDE0545D1C}" presName="hierRoot2" presStyleCnt="0">
        <dgm:presLayoutVars>
          <dgm:hierBranch val="init"/>
        </dgm:presLayoutVars>
      </dgm:prSet>
      <dgm:spPr/>
    </dgm:pt>
    <dgm:pt modelId="{25C89452-6A7C-4857-BB94-1AD4B9337C58}" type="pres">
      <dgm:prSet presAssocID="{AC76E7E6-5A7E-484B-BA1D-9CCDE0545D1C}" presName="rootComposite" presStyleCnt="0"/>
      <dgm:spPr/>
    </dgm:pt>
    <dgm:pt modelId="{F12CCB95-0004-4391-9708-2885DBB2FE48}" type="pres">
      <dgm:prSet presAssocID="{AC76E7E6-5A7E-484B-BA1D-9CCDE0545D1C}" presName="rootText" presStyleLbl="node3" presStyleIdx="0" presStyleCnt="3" custScaleX="191490" custLinFactNeighborX="86453" custLinFactNeighborY="3969">
        <dgm:presLayoutVars>
          <dgm:chPref val="3"/>
        </dgm:presLayoutVars>
      </dgm:prSet>
      <dgm:spPr/>
      <dgm:t>
        <a:bodyPr/>
        <a:lstStyle/>
        <a:p>
          <a:endParaRPr lang="en-US"/>
        </a:p>
      </dgm:t>
    </dgm:pt>
    <dgm:pt modelId="{4AB7F1FC-CFB4-4AEC-BBDD-9879246AAFC8}" type="pres">
      <dgm:prSet presAssocID="{AC76E7E6-5A7E-484B-BA1D-9CCDE0545D1C}" presName="rootConnector" presStyleLbl="node3" presStyleIdx="0" presStyleCnt="3"/>
      <dgm:spPr/>
      <dgm:t>
        <a:bodyPr/>
        <a:lstStyle/>
        <a:p>
          <a:endParaRPr lang="en-US"/>
        </a:p>
      </dgm:t>
    </dgm:pt>
    <dgm:pt modelId="{F961E47D-0381-4BB2-9122-7DD04ECFEB48}" type="pres">
      <dgm:prSet presAssocID="{AC76E7E6-5A7E-484B-BA1D-9CCDE0545D1C}" presName="hierChild4" presStyleCnt="0"/>
      <dgm:spPr/>
    </dgm:pt>
    <dgm:pt modelId="{D6481443-52AD-4E8C-BF7B-76E2C3EFB752}" type="pres">
      <dgm:prSet presAssocID="{AC76E7E6-5A7E-484B-BA1D-9CCDE0545D1C}" presName="hierChild5" presStyleCnt="0"/>
      <dgm:spPr/>
    </dgm:pt>
    <dgm:pt modelId="{459CCCFF-D24E-4DFF-9D87-00614F2C9F33}" type="pres">
      <dgm:prSet presAssocID="{10233BFD-99F9-40EC-ADE5-41CDEA351AB4}" presName="Name37" presStyleLbl="parChTrans1D3" presStyleIdx="1" presStyleCnt="3"/>
      <dgm:spPr/>
      <dgm:t>
        <a:bodyPr/>
        <a:lstStyle/>
        <a:p>
          <a:endParaRPr lang="en-US"/>
        </a:p>
      </dgm:t>
    </dgm:pt>
    <dgm:pt modelId="{688F458A-B60E-459C-83E9-F9275A86F1FA}" type="pres">
      <dgm:prSet presAssocID="{D311C575-9780-46C1-B661-C35C3558B57E}" presName="hierRoot2" presStyleCnt="0">
        <dgm:presLayoutVars>
          <dgm:hierBranch val="init"/>
        </dgm:presLayoutVars>
      </dgm:prSet>
      <dgm:spPr/>
    </dgm:pt>
    <dgm:pt modelId="{75B6F94F-EC95-47D2-B382-CB5B3E3D7FBD}" type="pres">
      <dgm:prSet presAssocID="{D311C575-9780-46C1-B661-C35C3558B57E}" presName="rootComposite" presStyleCnt="0"/>
      <dgm:spPr/>
    </dgm:pt>
    <dgm:pt modelId="{B81E03C2-A26D-4CAD-B43B-8F2774505AE2}" type="pres">
      <dgm:prSet presAssocID="{D311C575-9780-46C1-B661-C35C3558B57E}" presName="rootText" presStyleLbl="node3" presStyleIdx="1" presStyleCnt="3" custScaleX="193233" custLinFactNeighborX="72044" custLinFactNeighborY="-3930">
        <dgm:presLayoutVars>
          <dgm:chPref val="3"/>
        </dgm:presLayoutVars>
      </dgm:prSet>
      <dgm:spPr/>
      <dgm:t>
        <a:bodyPr/>
        <a:lstStyle/>
        <a:p>
          <a:endParaRPr lang="en-US"/>
        </a:p>
      </dgm:t>
    </dgm:pt>
    <dgm:pt modelId="{FE9C7C98-3A67-425C-88B0-AC4E4A3772EB}" type="pres">
      <dgm:prSet presAssocID="{D311C575-9780-46C1-B661-C35C3558B57E}" presName="rootConnector" presStyleLbl="node3" presStyleIdx="1" presStyleCnt="3"/>
      <dgm:spPr/>
      <dgm:t>
        <a:bodyPr/>
        <a:lstStyle/>
        <a:p>
          <a:endParaRPr lang="en-US"/>
        </a:p>
      </dgm:t>
    </dgm:pt>
    <dgm:pt modelId="{46760187-CF1F-4196-BEB0-B3328F6D5C05}" type="pres">
      <dgm:prSet presAssocID="{D311C575-9780-46C1-B661-C35C3558B57E}" presName="hierChild4" presStyleCnt="0"/>
      <dgm:spPr/>
    </dgm:pt>
    <dgm:pt modelId="{C7235DFA-1FE5-4D50-852D-F22B6CFC70F1}" type="pres">
      <dgm:prSet presAssocID="{D311C575-9780-46C1-B661-C35C3558B57E}" presName="hierChild5" presStyleCnt="0"/>
      <dgm:spPr/>
    </dgm:pt>
    <dgm:pt modelId="{F98A802A-FABD-45FF-A7DF-8DA2D834DC02}" type="pres">
      <dgm:prSet presAssocID="{20A18AD1-4AB4-46AF-BE26-B02109FFB622}" presName="Name37" presStyleLbl="parChTrans1D3" presStyleIdx="2" presStyleCnt="3"/>
      <dgm:spPr/>
      <dgm:t>
        <a:bodyPr/>
        <a:lstStyle/>
        <a:p>
          <a:endParaRPr lang="en-US"/>
        </a:p>
      </dgm:t>
    </dgm:pt>
    <dgm:pt modelId="{DEAF9446-8B6B-48DA-950E-F07914869BDE}" type="pres">
      <dgm:prSet presAssocID="{81C5F73D-0C7A-4AD3-B68C-4F46EB50A593}" presName="hierRoot2" presStyleCnt="0">
        <dgm:presLayoutVars>
          <dgm:hierBranch val="init"/>
        </dgm:presLayoutVars>
      </dgm:prSet>
      <dgm:spPr/>
    </dgm:pt>
    <dgm:pt modelId="{A8396E3A-AEBB-4C18-8C49-6C6896B9342B}" type="pres">
      <dgm:prSet presAssocID="{81C5F73D-0C7A-4AD3-B68C-4F46EB50A593}" presName="rootComposite" presStyleCnt="0"/>
      <dgm:spPr/>
    </dgm:pt>
    <dgm:pt modelId="{7190634F-1CCA-4F83-841C-8F01D91B9270}" type="pres">
      <dgm:prSet presAssocID="{81C5F73D-0C7A-4AD3-B68C-4F46EB50A593}" presName="rootText" presStyleLbl="node3" presStyleIdx="2" presStyleCnt="3" custScaleX="194064" custLinFactNeighborX="70734" custLinFactNeighborY="-161">
        <dgm:presLayoutVars>
          <dgm:chPref val="3"/>
        </dgm:presLayoutVars>
      </dgm:prSet>
      <dgm:spPr/>
      <dgm:t>
        <a:bodyPr/>
        <a:lstStyle/>
        <a:p>
          <a:endParaRPr lang="en-US"/>
        </a:p>
      </dgm:t>
    </dgm:pt>
    <dgm:pt modelId="{220896DC-B596-41DF-A3B0-C5456E0FA210}" type="pres">
      <dgm:prSet presAssocID="{81C5F73D-0C7A-4AD3-B68C-4F46EB50A593}" presName="rootConnector" presStyleLbl="node3" presStyleIdx="2" presStyleCnt="3"/>
      <dgm:spPr/>
      <dgm:t>
        <a:bodyPr/>
        <a:lstStyle/>
        <a:p>
          <a:endParaRPr lang="en-US"/>
        </a:p>
      </dgm:t>
    </dgm:pt>
    <dgm:pt modelId="{239B1EEB-15D0-4432-9639-06CDCDE616A7}" type="pres">
      <dgm:prSet presAssocID="{81C5F73D-0C7A-4AD3-B68C-4F46EB50A593}" presName="hierChild4" presStyleCnt="0"/>
      <dgm:spPr/>
    </dgm:pt>
    <dgm:pt modelId="{9019BB0C-B774-4D03-87C2-B060401C7321}" type="pres">
      <dgm:prSet presAssocID="{81C5F73D-0C7A-4AD3-B68C-4F46EB50A593}" presName="hierChild5" presStyleCnt="0"/>
      <dgm:spPr/>
    </dgm:pt>
    <dgm:pt modelId="{2CF3C666-1723-4540-A7E0-089D0D620B5F}" type="pres">
      <dgm:prSet presAssocID="{A214EB1A-91D2-4018-BD1B-5D0E285E5638}" presName="hierChild5" presStyleCnt="0"/>
      <dgm:spPr/>
    </dgm:pt>
    <dgm:pt modelId="{6AB8578D-254D-C943-81FC-DCE3CF5AD651}" type="pres">
      <dgm:prSet presAssocID="{643E8DC3-524C-46DB-9590-DA81AB76D332}" presName="hierChild3" presStyleCnt="0"/>
      <dgm:spPr/>
    </dgm:pt>
  </dgm:ptLst>
  <dgm:cxnLst>
    <dgm:cxn modelId="{17AC5AF6-08F6-544F-A853-5B6CCC42A55B}" type="presOf" srcId="{81C5F73D-0C7A-4AD3-B68C-4F46EB50A593}" destId="{220896DC-B596-41DF-A3B0-C5456E0FA210}" srcOrd="1" destOrd="0" presId="urn:microsoft.com/office/officeart/2005/8/layout/orgChart1"/>
    <dgm:cxn modelId="{526E6D67-AF0A-BB49-A029-F9B39709E758}" type="presOf" srcId="{DF7144F0-3B98-4C3F-9611-4C351C36940A}" destId="{9E60ACC7-18D0-4C0F-B02A-F9451FD74420}" srcOrd="0" destOrd="0" presId="urn:microsoft.com/office/officeart/2005/8/layout/orgChart1"/>
    <dgm:cxn modelId="{E628D2A9-2DC9-0747-AB04-EF6FA6C0D774}" type="presOf" srcId="{D311C575-9780-46C1-B661-C35C3558B57E}" destId="{FE9C7C98-3A67-425C-88B0-AC4E4A3772EB}" srcOrd="1" destOrd="0" presId="urn:microsoft.com/office/officeart/2005/8/layout/orgChart1"/>
    <dgm:cxn modelId="{37754A21-02D8-B54B-8C55-26E02E5884D3}" type="presOf" srcId="{10233BFD-99F9-40EC-ADE5-41CDEA351AB4}" destId="{459CCCFF-D24E-4DFF-9D87-00614F2C9F33}" srcOrd="0" destOrd="0" presId="urn:microsoft.com/office/officeart/2005/8/layout/orgChart1"/>
    <dgm:cxn modelId="{7794EC84-F3FC-1A4C-A92F-7C6BB4E0DAE8}" type="presOf" srcId="{AC76E7E6-5A7E-484B-BA1D-9CCDE0545D1C}" destId="{F12CCB95-0004-4391-9708-2885DBB2FE48}" srcOrd="0" destOrd="0" presId="urn:microsoft.com/office/officeart/2005/8/layout/orgChart1"/>
    <dgm:cxn modelId="{FB449599-9FA9-9E43-BB07-7750A96D5258}" type="presOf" srcId="{2D9AFDAC-623A-45EA-BFF9-431584BDF49B}" destId="{C67E0C11-2569-4203-8205-09209F89AA17}" srcOrd="0" destOrd="0" presId="urn:microsoft.com/office/officeart/2005/8/layout/orgChart1"/>
    <dgm:cxn modelId="{24379E40-82B4-44FD-BFA3-E81BC14FEF3B}" srcId="{64A302FB-E776-4783-BC74-DEAC0DA952F6}" destId="{643E8DC3-524C-46DB-9590-DA81AB76D332}" srcOrd="0" destOrd="0" parTransId="{B660C8AA-D18F-445F-B10B-1BC6364DFD1D}" sibTransId="{D02F4A0C-3BA8-4476-AD7B-8AD2459EB01A}"/>
    <dgm:cxn modelId="{6516695D-771C-894E-8667-D60F6B1E7440}" type="presOf" srcId="{C60B42A0-F4A8-494F-90BA-EEB413666FC8}" destId="{CC8AF83F-7395-4A08-A00D-CB907DB8CA47}" srcOrd="1" destOrd="0" presId="urn:microsoft.com/office/officeart/2005/8/layout/orgChart1"/>
    <dgm:cxn modelId="{C0772594-C4C8-4F40-B043-928373448081}" type="presOf" srcId="{A214EB1A-91D2-4018-BD1B-5D0E285E5638}" destId="{C1663CE5-6BE8-4CF0-8140-C605E8C70E24}" srcOrd="1" destOrd="0" presId="urn:microsoft.com/office/officeart/2005/8/layout/orgChart1"/>
    <dgm:cxn modelId="{08F08291-C618-2640-A666-7D08144AB5F2}" type="presOf" srcId="{20A18AD1-4AB4-46AF-BE26-B02109FFB622}" destId="{F98A802A-FABD-45FF-A7DF-8DA2D834DC02}" srcOrd="0" destOrd="0" presId="urn:microsoft.com/office/officeart/2005/8/layout/orgChart1"/>
    <dgm:cxn modelId="{50A31B89-1128-4450-B755-0BFCAC51054D}" srcId="{A214EB1A-91D2-4018-BD1B-5D0E285E5638}" destId="{AC76E7E6-5A7E-484B-BA1D-9CCDE0545D1C}" srcOrd="0" destOrd="0" parTransId="{D685D5D5-D960-4BDF-884E-58817B5C4A35}" sibTransId="{CF0154E7-6759-49CC-B5CE-3D859B58D37B}"/>
    <dgm:cxn modelId="{D0494039-1B43-428D-B9B9-23AE8CB13128}" srcId="{643E8DC3-524C-46DB-9590-DA81AB76D332}" destId="{A214EB1A-91D2-4018-BD1B-5D0E285E5638}" srcOrd="1" destOrd="0" parTransId="{DF7144F0-3B98-4C3F-9611-4C351C36940A}" sibTransId="{C71BC48B-AE12-49E1-9292-0D2636520CE3}"/>
    <dgm:cxn modelId="{38C09830-5A19-4B59-A439-9B99617CE1B4}" srcId="{A214EB1A-91D2-4018-BD1B-5D0E285E5638}" destId="{81C5F73D-0C7A-4AD3-B68C-4F46EB50A593}" srcOrd="2" destOrd="0" parTransId="{20A18AD1-4AB4-46AF-BE26-B02109FFB622}" sibTransId="{A6B16BF3-4E36-488A-BC8E-E052D4CFD0D0}"/>
    <dgm:cxn modelId="{626E416D-B376-4246-822A-4165FC8E8717}" type="presOf" srcId="{D311C575-9780-46C1-B661-C35C3558B57E}" destId="{B81E03C2-A26D-4CAD-B43B-8F2774505AE2}" srcOrd="0" destOrd="0" presId="urn:microsoft.com/office/officeart/2005/8/layout/orgChart1"/>
    <dgm:cxn modelId="{FA2A0338-B619-48F5-B887-6D981A5E24C8}" srcId="{A214EB1A-91D2-4018-BD1B-5D0E285E5638}" destId="{D311C575-9780-46C1-B661-C35C3558B57E}" srcOrd="1" destOrd="0" parTransId="{10233BFD-99F9-40EC-ADE5-41CDEA351AB4}" sibTransId="{FC3F6293-15D0-4CC2-A790-59873AC6C14F}"/>
    <dgm:cxn modelId="{8E0DEC0D-2074-C64D-AD9B-B5FAE0B3BB65}" type="presOf" srcId="{A214EB1A-91D2-4018-BD1B-5D0E285E5638}" destId="{12EE8774-98B5-46CF-B933-16B69BA411E1}" srcOrd="0" destOrd="0" presId="urn:microsoft.com/office/officeart/2005/8/layout/orgChart1"/>
    <dgm:cxn modelId="{94023076-5B21-BD44-8238-EC9E8302C898}" type="presOf" srcId="{C60B42A0-F4A8-494F-90BA-EEB413666FC8}" destId="{AF5974DE-BBDE-4E9E-8E7E-9CA5983A94A3}" srcOrd="0" destOrd="0" presId="urn:microsoft.com/office/officeart/2005/8/layout/orgChart1"/>
    <dgm:cxn modelId="{117F8C32-926C-9C42-A762-880B9C4951C7}" type="presOf" srcId="{643E8DC3-524C-46DB-9590-DA81AB76D332}" destId="{0CCBAF6A-DA45-2A42-8CC6-24B0B42BC00B}" srcOrd="1" destOrd="0" presId="urn:microsoft.com/office/officeart/2005/8/layout/orgChart1"/>
    <dgm:cxn modelId="{E666D9DF-3B2E-434D-96D5-04BBC8097304}" srcId="{643E8DC3-524C-46DB-9590-DA81AB76D332}" destId="{C60B42A0-F4A8-494F-90BA-EEB413666FC8}" srcOrd="0" destOrd="0" parTransId="{2D9AFDAC-623A-45EA-BFF9-431584BDF49B}" sibTransId="{763B395E-79E9-4243-A99E-D6746D754045}"/>
    <dgm:cxn modelId="{B180C5AF-88A7-5444-AA2E-4479480FF058}" type="presOf" srcId="{D685D5D5-D960-4BDF-884E-58817B5C4A35}" destId="{4C823130-B1CA-4F31-8CA6-7EC72594F01B}" srcOrd="0" destOrd="0" presId="urn:microsoft.com/office/officeart/2005/8/layout/orgChart1"/>
    <dgm:cxn modelId="{FC175D32-ECC4-4A6B-8261-4FB0FC24C7B7}" type="presOf" srcId="{64A302FB-E776-4783-BC74-DEAC0DA952F6}" destId="{2303F1D2-27A2-433D-986A-A838B11D73E5}" srcOrd="0" destOrd="0" presId="urn:microsoft.com/office/officeart/2005/8/layout/orgChart1"/>
    <dgm:cxn modelId="{45D1DF2D-BE00-604D-850E-2E93FB6B0B92}" type="presOf" srcId="{643E8DC3-524C-46DB-9590-DA81AB76D332}" destId="{802415C1-A852-9644-89E5-7ECB1BAC08BA}" srcOrd="0" destOrd="0" presId="urn:microsoft.com/office/officeart/2005/8/layout/orgChart1"/>
    <dgm:cxn modelId="{74BB8F2E-D6DA-C642-B528-2148662B8B51}" type="presOf" srcId="{81C5F73D-0C7A-4AD3-B68C-4F46EB50A593}" destId="{7190634F-1CCA-4F83-841C-8F01D91B9270}" srcOrd="0" destOrd="0" presId="urn:microsoft.com/office/officeart/2005/8/layout/orgChart1"/>
    <dgm:cxn modelId="{DE0F1F55-3774-D041-B3E7-DC779FE7B0B2}" type="presOf" srcId="{AC76E7E6-5A7E-484B-BA1D-9CCDE0545D1C}" destId="{4AB7F1FC-CFB4-4AEC-BBDD-9879246AAFC8}" srcOrd="1" destOrd="0" presId="urn:microsoft.com/office/officeart/2005/8/layout/orgChart1"/>
    <dgm:cxn modelId="{8D6E3AB7-F1AC-4848-8F7C-9ED5FF73D27E}" type="presParOf" srcId="{2303F1D2-27A2-433D-986A-A838B11D73E5}" destId="{681261A6-FCD1-B14A-92B5-46DD11F0BA29}" srcOrd="0" destOrd="0" presId="urn:microsoft.com/office/officeart/2005/8/layout/orgChart1"/>
    <dgm:cxn modelId="{C512DEF1-8098-D14C-BD93-FCA276126709}" type="presParOf" srcId="{681261A6-FCD1-B14A-92B5-46DD11F0BA29}" destId="{28C66E4B-0109-9948-9E3D-B2DAFB74389C}" srcOrd="0" destOrd="0" presId="urn:microsoft.com/office/officeart/2005/8/layout/orgChart1"/>
    <dgm:cxn modelId="{8C6D584A-A7A5-7B4E-ADDD-2CB0C9108DE2}" type="presParOf" srcId="{28C66E4B-0109-9948-9E3D-B2DAFB74389C}" destId="{802415C1-A852-9644-89E5-7ECB1BAC08BA}" srcOrd="0" destOrd="0" presId="urn:microsoft.com/office/officeart/2005/8/layout/orgChart1"/>
    <dgm:cxn modelId="{C241FB87-F8F5-4F42-8F03-F455AC17828E}" type="presParOf" srcId="{28C66E4B-0109-9948-9E3D-B2DAFB74389C}" destId="{0CCBAF6A-DA45-2A42-8CC6-24B0B42BC00B}" srcOrd="1" destOrd="0" presId="urn:microsoft.com/office/officeart/2005/8/layout/orgChart1"/>
    <dgm:cxn modelId="{C89667A3-D183-CD4D-9D16-C9D94FDB9D0A}" type="presParOf" srcId="{681261A6-FCD1-B14A-92B5-46DD11F0BA29}" destId="{A510C420-6ECD-4447-A8F4-B7F1961A5427}" srcOrd="1" destOrd="0" presId="urn:microsoft.com/office/officeart/2005/8/layout/orgChart1"/>
    <dgm:cxn modelId="{0D795E70-F36A-2446-837C-25C2C964477F}" type="presParOf" srcId="{A510C420-6ECD-4447-A8F4-B7F1961A5427}" destId="{C67E0C11-2569-4203-8205-09209F89AA17}" srcOrd="0" destOrd="0" presId="urn:microsoft.com/office/officeart/2005/8/layout/orgChart1"/>
    <dgm:cxn modelId="{5697A6A3-0FD4-D240-B1BB-4A39D3EF8F9A}" type="presParOf" srcId="{A510C420-6ECD-4447-A8F4-B7F1961A5427}" destId="{2AD541CB-780D-476E-8143-46F0843B8982}" srcOrd="1" destOrd="0" presId="urn:microsoft.com/office/officeart/2005/8/layout/orgChart1"/>
    <dgm:cxn modelId="{80BDCE34-0401-4D4E-A135-E190E540F1A4}" type="presParOf" srcId="{2AD541CB-780D-476E-8143-46F0843B8982}" destId="{F20CF6A8-B710-4D3B-8AA6-41FA05EF7DDE}" srcOrd="0" destOrd="0" presId="urn:microsoft.com/office/officeart/2005/8/layout/orgChart1"/>
    <dgm:cxn modelId="{2236AF86-F3F8-774A-AE5F-DB30E9476C24}" type="presParOf" srcId="{F20CF6A8-B710-4D3B-8AA6-41FA05EF7DDE}" destId="{AF5974DE-BBDE-4E9E-8E7E-9CA5983A94A3}" srcOrd="0" destOrd="0" presId="urn:microsoft.com/office/officeart/2005/8/layout/orgChart1"/>
    <dgm:cxn modelId="{D00FFEB6-4982-E44A-A5F1-2594B42C40C0}" type="presParOf" srcId="{F20CF6A8-B710-4D3B-8AA6-41FA05EF7DDE}" destId="{CC8AF83F-7395-4A08-A00D-CB907DB8CA47}" srcOrd="1" destOrd="0" presId="urn:microsoft.com/office/officeart/2005/8/layout/orgChart1"/>
    <dgm:cxn modelId="{F3B3F3CB-B1A7-344A-821D-525E59A438E2}" type="presParOf" srcId="{2AD541CB-780D-476E-8143-46F0843B8982}" destId="{3FB3BA04-0829-4120-90E9-C0C94B3C7944}" srcOrd="1" destOrd="0" presId="urn:microsoft.com/office/officeart/2005/8/layout/orgChart1"/>
    <dgm:cxn modelId="{3FDA10BD-B5AD-6640-A603-82476A21F863}" type="presParOf" srcId="{2AD541CB-780D-476E-8143-46F0843B8982}" destId="{CE6657BD-9637-4D05-AA59-451F028FE681}" srcOrd="2" destOrd="0" presId="urn:microsoft.com/office/officeart/2005/8/layout/orgChart1"/>
    <dgm:cxn modelId="{D42DC90A-730D-844E-86F6-D2FA21F40283}" type="presParOf" srcId="{A510C420-6ECD-4447-A8F4-B7F1961A5427}" destId="{9E60ACC7-18D0-4C0F-B02A-F9451FD74420}" srcOrd="2" destOrd="0" presId="urn:microsoft.com/office/officeart/2005/8/layout/orgChart1"/>
    <dgm:cxn modelId="{ACE792DB-E2FA-D144-8033-57447A8836D8}" type="presParOf" srcId="{A510C420-6ECD-4447-A8F4-B7F1961A5427}" destId="{9054B23A-8D43-4A9D-B2C6-B6129249BBCB}" srcOrd="3" destOrd="0" presId="urn:microsoft.com/office/officeart/2005/8/layout/orgChart1"/>
    <dgm:cxn modelId="{7585AA6C-CC42-A042-951B-6352A5330354}" type="presParOf" srcId="{9054B23A-8D43-4A9D-B2C6-B6129249BBCB}" destId="{8071E8D7-E5D1-4DB5-AD45-9584F4A94811}" srcOrd="0" destOrd="0" presId="urn:microsoft.com/office/officeart/2005/8/layout/orgChart1"/>
    <dgm:cxn modelId="{66FC0454-99DC-1645-B1FB-1AF927EA6535}" type="presParOf" srcId="{8071E8D7-E5D1-4DB5-AD45-9584F4A94811}" destId="{12EE8774-98B5-46CF-B933-16B69BA411E1}" srcOrd="0" destOrd="0" presId="urn:microsoft.com/office/officeart/2005/8/layout/orgChart1"/>
    <dgm:cxn modelId="{54423E21-B28E-1844-B908-BC60364529BC}" type="presParOf" srcId="{8071E8D7-E5D1-4DB5-AD45-9584F4A94811}" destId="{C1663CE5-6BE8-4CF0-8140-C605E8C70E24}" srcOrd="1" destOrd="0" presId="urn:microsoft.com/office/officeart/2005/8/layout/orgChart1"/>
    <dgm:cxn modelId="{535BB62C-0116-2449-A362-772D7E833E64}" type="presParOf" srcId="{9054B23A-8D43-4A9D-B2C6-B6129249BBCB}" destId="{ABE21A84-88D1-418C-9193-E68EC6B79EB7}" srcOrd="1" destOrd="0" presId="urn:microsoft.com/office/officeart/2005/8/layout/orgChart1"/>
    <dgm:cxn modelId="{5F1794DE-49ED-F34F-872B-7F2EA747F991}" type="presParOf" srcId="{ABE21A84-88D1-418C-9193-E68EC6B79EB7}" destId="{4C823130-B1CA-4F31-8CA6-7EC72594F01B}" srcOrd="0" destOrd="0" presId="urn:microsoft.com/office/officeart/2005/8/layout/orgChart1"/>
    <dgm:cxn modelId="{E0043AA9-E1CB-424B-ADA0-A39E7FF5DA06}" type="presParOf" srcId="{ABE21A84-88D1-418C-9193-E68EC6B79EB7}" destId="{F297BF33-C836-426B-A429-B29DEC2EC46A}" srcOrd="1" destOrd="0" presId="urn:microsoft.com/office/officeart/2005/8/layout/orgChart1"/>
    <dgm:cxn modelId="{81C81423-B643-4F48-9A24-9FB5A5CD90FB}" type="presParOf" srcId="{F297BF33-C836-426B-A429-B29DEC2EC46A}" destId="{25C89452-6A7C-4857-BB94-1AD4B9337C58}" srcOrd="0" destOrd="0" presId="urn:microsoft.com/office/officeart/2005/8/layout/orgChart1"/>
    <dgm:cxn modelId="{D22AE17E-6BDE-AB48-BF04-0F33942F7B91}" type="presParOf" srcId="{25C89452-6A7C-4857-BB94-1AD4B9337C58}" destId="{F12CCB95-0004-4391-9708-2885DBB2FE48}" srcOrd="0" destOrd="0" presId="urn:microsoft.com/office/officeart/2005/8/layout/orgChart1"/>
    <dgm:cxn modelId="{7C72E986-E128-B14A-AD65-954465FCE45D}" type="presParOf" srcId="{25C89452-6A7C-4857-BB94-1AD4B9337C58}" destId="{4AB7F1FC-CFB4-4AEC-BBDD-9879246AAFC8}" srcOrd="1" destOrd="0" presId="urn:microsoft.com/office/officeart/2005/8/layout/orgChart1"/>
    <dgm:cxn modelId="{B31DC35D-87B9-FE47-9AB8-2C62420F5184}" type="presParOf" srcId="{F297BF33-C836-426B-A429-B29DEC2EC46A}" destId="{F961E47D-0381-4BB2-9122-7DD04ECFEB48}" srcOrd="1" destOrd="0" presId="urn:microsoft.com/office/officeart/2005/8/layout/orgChart1"/>
    <dgm:cxn modelId="{CF71DF03-AF28-D741-8108-A695FEE4194B}" type="presParOf" srcId="{F297BF33-C836-426B-A429-B29DEC2EC46A}" destId="{D6481443-52AD-4E8C-BF7B-76E2C3EFB752}" srcOrd="2" destOrd="0" presId="urn:microsoft.com/office/officeart/2005/8/layout/orgChart1"/>
    <dgm:cxn modelId="{F1C05CD9-2049-EA4E-82FF-0911E48FC106}" type="presParOf" srcId="{ABE21A84-88D1-418C-9193-E68EC6B79EB7}" destId="{459CCCFF-D24E-4DFF-9D87-00614F2C9F33}" srcOrd="2" destOrd="0" presId="urn:microsoft.com/office/officeart/2005/8/layout/orgChart1"/>
    <dgm:cxn modelId="{09782B99-2018-E640-AEB9-9E28407AA1A4}" type="presParOf" srcId="{ABE21A84-88D1-418C-9193-E68EC6B79EB7}" destId="{688F458A-B60E-459C-83E9-F9275A86F1FA}" srcOrd="3" destOrd="0" presId="urn:microsoft.com/office/officeart/2005/8/layout/orgChart1"/>
    <dgm:cxn modelId="{9D006D44-0098-9145-81B4-C518692FB156}" type="presParOf" srcId="{688F458A-B60E-459C-83E9-F9275A86F1FA}" destId="{75B6F94F-EC95-47D2-B382-CB5B3E3D7FBD}" srcOrd="0" destOrd="0" presId="urn:microsoft.com/office/officeart/2005/8/layout/orgChart1"/>
    <dgm:cxn modelId="{290E263D-DE83-D743-B207-7AA7CE41F707}" type="presParOf" srcId="{75B6F94F-EC95-47D2-B382-CB5B3E3D7FBD}" destId="{B81E03C2-A26D-4CAD-B43B-8F2774505AE2}" srcOrd="0" destOrd="0" presId="urn:microsoft.com/office/officeart/2005/8/layout/orgChart1"/>
    <dgm:cxn modelId="{C8D965C0-F076-4B48-97B9-7169E4A8BB50}" type="presParOf" srcId="{75B6F94F-EC95-47D2-B382-CB5B3E3D7FBD}" destId="{FE9C7C98-3A67-425C-88B0-AC4E4A3772EB}" srcOrd="1" destOrd="0" presId="urn:microsoft.com/office/officeart/2005/8/layout/orgChart1"/>
    <dgm:cxn modelId="{46D7F77E-D30F-634F-9349-4A1566DE892A}" type="presParOf" srcId="{688F458A-B60E-459C-83E9-F9275A86F1FA}" destId="{46760187-CF1F-4196-BEB0-B3328F6D5C05}" srcOrd="1" destOrd="0" presId="urn:microsoft.com/office/officeart/2005/8/layout/orgChart1"/>
    <dgm:cxn modelId="{1B0EE011-2FCE-8748-AEF8-D0E382FAE0A5}" type="presParOf" srcId="{688F458A-B60E-459C-83E9-F9275A86F1FA}" destId="{C7235DFA-1FE5-4D50-852D-F22B6CFC70F1}" srcOrd="2" destOrd="0" presId="urn:microsoft.com/office/officeart/2005/8/layout/orgChart1"/>
    <dgm:cxn modelId="{644706D7-F127-0E45-8136-5F55162600DB}" type="presParOf" srcId="{ABE21A84-88D1-418C-9193-E68EC6B79EB7}" destId="{F98A802A-FABD-45FF-A7DF-8DA2D834DC02}" srcOrd="4" destOrd="0" presId="urn:microsoft.com/office/officeart/2005/8/layout/orgChart1"/>
    <dgm:cxn modelId="{E2088128-D9BA-1245-BDBD-C7CB11342781}" type="presParOf" srcId="{ABE21A84-88D1-418C-9193-E68EC6B79EB7}" destId="{DEAF9446-8B6B-48DA-950E-F07914869BDE}" srcOrd="5" destOrd="0" presId="urn:microsoft.com/office/officeart/2005/8/layout/orgChart1"/>
    <dgm:cxn modelId="{38CAC286-0AEB-8444-88A2-1A4F580392B4}" type="presParOf" srcId="{DEAF9446-8B6B-48DA-950E-F07914869BDE}" destId="{A8396E3A-AEBB-4C18-8C49-6C6896B9342B}" srcOrd="0" destOrd="0" presId="urn:microsoft.com/office/officeart/2005/8/layout/orgChart1"/>
    <dgm:cxn modelId="{40378B79-6F74-0B4C-AC20-B6D22AA75CDD}" type="presParOf" srcId="{A8396E3A-AEBB-4C18-8C49-6C6896B9342B}" destId="{7190634F-1CCA-4F83-841C-8F01D91B9270}" srcOrd="0" destOrd="0" presId="urn:microsoft.com/office/officeart/2005/8/layout/orgChart1"/>
    <dgm:cxn modelId="{F2DBEC1F-0A32-FB45-B3A4-7B38D84F2CBD}" type="presParOf" srcId="{A8396E3A-AEBB-4C18-8C49-6C6896B9342B}" destId="{220896DC-B596-41DF-A3B0-C5456E0FA210}" srcOrd="1" destOrd="0" presId="urn:microsoft.com/office/officeart/2005/8/layout/orgChart1"/>
    <dgm:cxn modelId="{D2196BE8-F1A4-BC49-B4C5-DB76D90A68F4}" type="presParOf" srcId="{DEAF9446-8B6B-48DA-950E-F07914869BDE}" destId="{239B1EEB-15D0-4432-9639-06CDCDE616A7}" srcOrd="1" destOrd="0" presId="urn:microsoft.com/office/officeart/2005/8/layout/orgChart1"/>
    <dgm:cxn modelId="{93CBC2C0-4B30-E34D-AF76-6D12AFCB31CB}" type="presParOf" srcId="{DEAF9446-8B6B-48DA-950E-F07914869BDE}" destId="{9019BB0C-B774-4D03-87C2-B060401C7321}" srcOrd="2" destOrd="0" presId="urn:microsoft.com/office/officeart/2005/8/layout/orgChart1"/>
    <dgm:cxn modelId="{A28146E9-D061-DC42-90AB-F90ACFF2DE76}" type="presParOf" srcId="{9054B23A-8D43-4A9D-B2C6-B6129249BBCB}" destId="{2CF3C666-1723-4540-A7E0-089D0D620B5F}" srcOrd="2" destOrd="0" presId="urn:microsoft.com/office/officeart/2005/8/layout/orgChart1"/>
    <dgm:cxn modelId="{6320F875-1400-984F-8B36-439C057C08E2}" type="presParOf" srcId="{681261A6-FCD1-B14A-92B5-46DD11F0BA29}" destId="{6AB8578D-254D-C943-81FC-DCE3CF5AD65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5BE189-8B5C-4844-9401-9A52FF62118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CEA87D00-88FA-4BA4-ADF5-3CCB19D5BE41}">
      <dgm:prSet phldrT="[Text]" custT="1"/>
      <dgm:spPr>
        <a:gradFill rotWithShape="0">
          <a:gsLst>
            <a:gs pos="1770">
              <a:srgbClr val="C59BEF"/>
            </a:gs>
            <a:gs pos="47000">
              <a:srgbClr val="9D56E4"/>
            </a:gs>
            <a:gs pos="100000">
              <a:srgbClr val="002060"/>
            </a:gs>
          </a:gsLst>
          <a:lin ang="5400000" scaled="0"/>
        </a:gradFill>
      </dgm:spPr>
      <dgm:t>
        <a:bodyPr/>
        <a:lstStyle/>
        <a:p>
          <a:r>
            <a:rPr lang="vi-VN" sz="2000" b="1" dirty="0">
              <a:latin typeface="Times New Roman" panose="02020603050405020304" pitchFamily="18" charset="0"/>
              <a:cs typeface="Times New Roman" panose="02020603050405020304" pitchFamily="18" charset="0"/>
            </a:rPr>
            <a:t>Thường xuyên được cập nhật, phát triển phù hợp với sự phát triển nghệ thuật và yêu cầu của thực tiễn</a:t>
          </a:r>
          <a:r>
            <a:rPr lang="vi-VN" sz="1800" b="1" dirty="0">
              <a:latin typeface="Arial" panose="020B0604020202020204" pitchFamily="34" charset="0"/>
              <a:cs typeface="Arial" panose="020B0604020202020204" pitchFamily="34" charset="0"/>
            </a:rPr>
            <a:t>.</a:t>
          </a:r>
          <a:endParaRPr lang="en-US" sz="1800"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dgm:t>
    </dgm:pt>
    <dgm:pt modelId="{E249EC43-140C-44F3-AABB-5A60DC67F8EB}" type="parTrans" cxnId="{468C4009-E4FC-49EE-BD94-9ACC7FD66254}">
      <dgm:prSet/>
      <dgm:spPr/>
      <dgm:t>
        <a:bodyPr/>
        <a:lstStyle/>
        <a:p>
          <a:endParaRPr lang="en-US"/>
        </a:p>
      </dgm:t>
    </dgm:pt>
    <dgm:pt modelId="{776124A9-4A89-4C83-8A26-8040CF3EACEB}" type="sibTrans" cxnId="{468C4009-E4FC-49EE-BD94-9ACC7FD66254}">
      <dgm:prSet/>
      <dgm:spPr/>
      <dgm:t>
        <a:bodyPr/>
        <a:lstStyle/>
        <a:p>
          <a:endParaRPr lang="en-US"/>
        </a:p>
      </dgm:t>
    </dgm:pt>
    <dgm:pt modelId="{2A464051-517E-4843-98D5-78D0E675B215}">
      <dgm:prSet phldrT="[Text]" custT="1"/>
      <dgm:spPr>
        <a:gradFill rotWithShape="0">
          <a:gsLst>
            <a:gs pos="2655">
              <a:srgbClr val="FFC000"/>
            </a:gs>
            <a:gs pos="100000">
              <a:srgbClr val="FF0000"/>
            </a:gs>
            <a:gs pos="82000">
              <a:srgbClr val="F6660E"/>
            </a:gs>
          </a:gsLst>
          <a:lin ang="5400000" scaled="0"/>
        </a:gradFill>
      </dgm:spPr>
      <dgm:t>
        <a:bodyPr/>
        <a:lstStyle/>
        <a:p>
          <a:r>
            <a:rPr lang="vi-VN" sz="2000" b="1" dirty="0">
              <a:latin typeface="Times New Roman" panose="02020603050405020304" pitchFamily="18" charset="0"/>
              <a:cs typeface="Times New Roman" panose="02020603050405020304" pitchFamily="18" charset="0"/>
            </a:rPr>
            <a:t>Tạo cơ hội cho học sinh tiếp cận văn hoá, nghệ thuật dân tộc và thế giới</a:t>
          </a:r>
          <a:r>
            <a:rPr lang="vi-VN" sz="1800" b="1" dirty="0">
              <a:latin typeface="Arial" panose="020B0604020202020204" pitchFamily="34" charset="0"/>
              <a:cs typeface="Arial" panose="020B0604020202020204" pitchFamily="34" charset="0"/>
            </a:rPr>
            <a:t>.</a:t>
          </a:r>
          <a:endParaRPr lang="en-US" sz="1800"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dgm:t>
    </dgm:pt>
    <dgm:pt modelId="{F1815EE6-277E-4980-9767-9A615E315753}" type="parTrans" cxnId="{AD866166-C3AB-496E-81ED-5BEB572806E3}">
      <dgm:prSet/>
      <dgm:spPr/>
      <dgm:t>
        <a:bodyPr/>
        <a:lstStyle/>
        <a:p>
          <a:endParaRPr lang="en-US"/>
        </a:p>
      </dgm:t>
    </dgm:pt>
    <dgm:pt modelId="{37800491-DD4B-475B-95E8-B5B33FB54232}" type="sibTrans" cxnId="{AD866166-C3AB-496E-81ED-5BEB572806E3}">
      <dgm:prSet/>
      <dgm:spPr/>
      <dgm:t>
        <a:bodyPr/>
        <a:lstStyle/>
        <a:p>
          <a:endParaRPr lang="en-US"/>
        </a:p>
      </dgm:t>
    </dgm:pt>
    <dgm:pt modelId="{70342398-0FA7-4682-A6F6-48BA4CC30048}">
      <dgm:prSet phldrT="[Text]" custT="1"/>
      <dgm:spPr>
        <a:gradFill rotWithShape="0">
          <a:gsLst>
            <a:gs pos="0">
              <a:srgbClr val="C00000"/>
            </a:gs>
            <a:gs pos="94690">
              <a:srgbClr val="F69CC9"/>
            </a:gs>
            <a:gs pos="50000">
              <a:srgbClr val="EC308E"/>
            </a:gs>
          </a:gsLst>
          <a:lin ang="5400000" scaled="0"/>
        </a:gradFill>
      </dgm:spPr>
      <dgm:t>
        <a:bodyPr/>
        <a:lstStyle/>
        <a:p>
          <a:endParaRPr lang="en-US" sz="1800" b="1" dirty="0">
            <a:latin typeface="Arial" panose="020B0604020202020204" pitchFamily="34" charset="0"/>
            <a:cs typeface="Arial" panose="020B0604020202020204" pitchFamily="34" charset="0"/>
          </a:endParaRPr>
        </a:p>
        <a:p>
          <a:r>
            <a:rPr lang="vi-VN" sz="2000" b="1" dirty="0">
              <a:latin typeface="Times New Roman" panose="02020603050405020304" pitchFamily="18" charset="0"/>
              <a:cs typeface="Times New Roman" panose="02020603050405020304" pitchFamily="18" charset="0"/>
            </a:rPr>
            <a:t>Thiết kế linh hoạt, có thể điều chỉnh phù hợp với các nhóm đối tượng học sinh, các cơ sở giáo dục và địa phương</a:t>
          </a:r>
          <a:r>
            <a:rPr lang="vi-VN" sz="1800" b="1" dirty="0">
              <a:latin typeface="Arial" panose="020B0604020202020204" pitchFamily="34" charset="0"/>
              <a:cs typeface="Arial" panose="020B0604020202020204" pitchFamily="34" charset="0"/>
            </a:rPr>
            <a:t>.</a:t>
          </a:r>
          <a:endParaRPr lang="en-US" sz="1800"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dgm:t>
    </dgm:pt>
    <dgm:pt modelId="{5DEDB0E7-F11F-4ABE-8055-89EF244F17FD}" type="parTrans" cxnId="{74578DD9-56E2-4059-82D5-807DEBE77202}">
      <dgm:prSet/>
      <dgm:spPr/>
      <dgm:t>
        <a:bodyPr/>
        <a:lstStyle/>
        <a:p>
          <a:endParaRPr lang="en-US"/>
        </a:p>
      </dgm:t>
    </dgm:pt>
    <dgm:pt modelId="{8431BBDD-9859-490E-B6B1-DDBE79AEB189}" type="sibTrans" cxnId="{74578DD9-56E2-4059-82D5-807DEBE77202}">
      <dgm:prSet/>
      <dgm:spPr/>
      <dgm:t>
        <a:bodyPr/>
        <a:lstStyle/>
        <a:p>
          <a:endParaRPr lang="en-US"/>
        </a:p>
      </dgm:t>
    </dgm:pt>
    <dgm:pt modelId="{98F2270C-474F-4CE3-BF58-42AD8282E21B}">
      <dgm:prSet phldrT="[Text]" custT="1"/>
      <dgm:spPr>
        <a:gradFill rotWithShape="0">
          <a:gsLst>
            <a:gs pos="100000">
              <a:schemeClr val="accent1">
                <a:lumMod val="60000"/>
                <a:lumOff val="40000"/>
              </a:schemeClr>
            </a:gs>
            <a:gs pos="62000">
              <a:srgbClr val="00B0F0"/>
            </a:gs>
            <a:gs pos="0">
              <a:srgbClr val="002060"/>
            </a:gs>
          </a:gsLst>
          <a:lin ang="5400000" scaled="0"/>
        </a:gradFill>
      </dgm:spPr>
      <dgm:t>
        <a:bodyPr/>
        <a:lstStyle/>
        <a:p>
          <a:endParaRPr lang="en-US" sz="1800" b="1" dirty="0">
            <a:latin typeface="Arial" panose="020B0604020202020204" pitchFamily="34" charset="0"/>
            <a:cs typeface="Arial" panose="020B0604020202020204" pitchFamily="34" charset="0"/>
          </a:endParaRPr>
        </a:p>
        <a:p>
          <a:r>
            <a:rPr lang="en-US" sz="2000" b="1" dirty="0" err="1">
              <a:latin typeface="Times New Roman" panose="02020603050405020304" pitchFamily="18" charset="0"/>
              <a:cs typeface="Times New Roman" panose="02020603050405020304" pitchFamily="18" charset="0"/>
            </a:rPr>
            <a:t>Chọn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những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thức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phù</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hợp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phổ</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đặc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tâm</a:t>
          </a:r>
          <a:r>
            <a:rPr lang="en-US" sz="2000" b="1" dirty="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sinh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tuổi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dạy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cs typeface="Times New Roman" panose="02020603050405020304" pitchFamily="18" charset="0"/>
            </a:rPr>
            <a:t>.</a:t>
          </a:r>
        </a:p>
      </dgm:t>
    </dgm:pt>
    <dgm:pt modelId="{0609D4B3-B3AB-4339-BF38-CC9AC508DE0D}" type="parTrans" cxnId="{9544F019-AFF0-4E43-80FA-F235139B8A96}">
      <dgm:prSet/>
      <dgm:spPr/>
      <dgm:t>
        <a:bodyPr/>
        <a:lstStyle/>
        <a:p>
          <a:endParaRPr lang="en-US"/>
        </a:p>
      </dgm:t>
    </dgm:pt>
    <dgm:pt modelId="{E102F1A0-B43F-41BE-90B5-661A007DA2F2}" type="sibTrans" cxnId="{9544F019-AFF0-4E43-80FA-F235139B8A96}">
      <dgm:prSet/>
      <dgm:spPr/>
      <dgm:t>
        <a:bodyPr/>
        <a:lstStyle/>
        <a:p>
          <a:endParaRPr lang="en-US"/>
        </a:p>
      </dgm:t>
    </dgm:pt>
    <dgm:pt modelId="{8E4C3EDC-0F00-497D-B429-02A37D2C924D}" type="pres">
      <dgm:prSet presAssocID="{D25BE189-8B5C-4844-9401-9A52FF62118C}" presName="matrix" presStyleCnt="0">
        <dgm:presLayoutVars>
          <dgm:chMax val="1"/>
          <dgm:dir/>
          <dgm:resizeHandles val="exact"/>
        </dgm:presLayoutVars>
      </dgm:prSet>
      <dgm:spPr/>
      <dgm:t>
        <a:bodyPr/>
        <a:lstStyle/>
        <a:p>
          <a:endParaRPr lang="en-US"/>
        </a:p>
      </dgm:t>
    </dgm:pt>
    <dgm:pt modelId="{8E7AEC3A-42AE-46AF-ABFA-BBCFC5AE4506}" type="pres">
      <dgm:prSet presAssocID="{D25BE189-8B5C-4844-9401-9A52FF62118C}" presName="diamond" presStyleLbl="bgShp" presStyleIdx="0" presStyleCnt="1" custScaleX="86463" custScaleY="86427" custLinFactNeighborX="2406" custLinFactNeighborY="-501"/>
      <dgm:spPr/>
    </dgm:pt>
    <dgm:pt modelId="{015071E8-B620-4674-9DA0-5FB0F376DF79}" type="pres">
      <dgm:prSet presAssocID="{D25BE189-8B5C-4844-9401-9A52FF62118C}" presName="quad1" presStyleLbl="node1" presStyleIdx="0" presStyleCnt="4" custScaleX="94970" custScaleY="91056" custLinFactNeighborX="-22621" custLinFactNeighborY="-14296">
        <dgm:presLayoutVars>
          <dgm:chMax val="0"/>
          <dgm:chPref val="0"/>
          <dgm:bulletEnabled val="1"/>
        </dgm:presLayoutVars>
      </dgm:prSet>
      <dgm:spPr>
        <a:prstGeom prst="round2DiagRect">
          <a:avLst/>
        </a:prstGeom>
      </dgm:spPr>
      <dgm:t>
        <a:bodyPr/>
        <a:lstStyle/>
        <a:p>
          <a:endParaRPr lang="en-US"/>
        </a:p>
      </dgm:t>
    </dgm:pt>
    <dgm:pt modelId="{F703650D-86AD-4338-93A0-EF6A4624EAF1}" type="pres">
      <dgm:prSet presAssocID="{D25BE189-8B5C-4844-9401-9A52FF62118C}" presName="quad2" presStyleLbl="node1" presStyleIdx="1" presStyleCnt="4" custScaleX="94970" custScaleY="91056" custLinFactNeighborX="3589" custLinFactNeighborY="-14897">
        <dgm:presLayoutVars>
          <dgm:chMax val="0"/>
          <dgm:chPref val="0"/>
          <dgm:bulletEnabled val="1"/>
        </dgm:presLayoutVars>
      </dgm:prSet>
      <dgm:spPr>
        <a:prstGeom prst="round2DiagRect">
          <a:avLst/>
        </a:prstGeom>
      </dgm:spPr>
      <dgm:t>
        <a:bodyPr/>
        <a:lstStyle/>
        <a:p>
          <a:endParaRPr lang="en-US"/>
        </a:p>
      </dgm:t>
    </dgm:pt>
    <dgm:pt modelId="{76958FD3-9472-477A-8704-D804AC40CBD8}" type="pres">
      <dgm:prSet presAssocID="{D25BE189-8B5C-4844-9401-9A52FF62118C}" presName="quad3" presStyleLbl="node1" presStyleIdx="2" presStyleCnt="4" custScaleX="94970" custScaleY="91056" custLinFactNeighborX="-22621" custLinFactNeighborY="-14296">
        <dgm:presLayoutVars>
          <dgm:chMax val="0"/>
          <dgm:chPref val="0"/>
          <dgm:bulletEnabled val="1"/>
        </dgm:presLayoutVars>
      </dgm:prSet>
      <dgm:spPr>
        <a:prstGeom prst="round2DiagRect">
          <a:avLst/>
        </a:prstGeom>
      </dgm:spPr>
      <dgm:t>
        <a:bodyPr/>
        <a:lstStyle/>
        <a:p>
          <a:endParaRPr lang="en-US"/>
        </a:p>
      </dgm:t>
    </dgm:pt>
    <dgm:pt modelId="{0133904C-4A7E-4E5E-BEFC-3506AD022816}" type="pres">
      <dgm:prSet presAssocID="{D25BE189-8B5C-4844-9401-9A52FF62118C}" presName="quad4" presStyleLbl="node1" presStyleIdx="3" presStyleCnt="4" custScaleX="94970" custScaleY="91056" custLinFactNeighborX="3589" custLinFactNeighborY="-14897">
        <dgm:presLayoutVars>
          <dgm:chMax val="0"/>
          <dgm:chPref val="0"/>
          <dgm:bulletEnabled val="1"/>
        </dgm:presLayoutVars>
      </dgm:prSet>
      <dgm:spPr>
        <a:prstGeom prst="round2DiagRect">
          <a:avLst/>
        </a:prstGeom>
      </dgm:spPr>
      <dgm:t>
        <a:bodyPr/>
        <a:lstStyle/>
        <a:p>
          <a:endParaRPr lang="en-US"/>
        </a:p>
      </dgm:t>
    </dgm:pt>
  </dgm:ptLst>
  <dgm:cxnLst>
    <dgm:cxn modelId="{210BB726-2330-4C3C-B424-A2CF6EC28020}" type="presOf" srcId="{CEA87D00-88FA-4BA4-ADF5-3CCB19D5BE41}" destId="{015071E8-B620-4674-9DA0-5FB0F376DF79}" srcOrd="0" destOrd="0" presId="urn:microsoft.com/office/officeart/2005/8/layout/matrix3"/>
    <dgm:cxn modelId="{50675898-52B3-480D-A39F-AEA0DD8F9063}" type="presOf" srcId="{70342398-0FA7-4682-A6F6-48BA4CC30048}" destId="{76958FD3-9472-477A-8704-D804AC40CBD8}" srcOrd="0" destOrd="0" presId="urn:microsoft.com/office/officeart/2005/8/layout/matrix3"/>
    <dgm:cxn modelId="{74578DD9-56E2-4059-82D5-807DEBE77202}" srcId="{D25BE189-8B5C-4844-9401-9A52FF62118C}" destId="{70342398-0FA7-4682-A6F6-48BA4CC30048}" srcOrd="2" destOrd="0" parTransId="{5DEDB0E7-F11F-4ABE-8055-89EF244F17FD}" sibTransId="{8431BBDD-9859-490E-B6B1-DDBE79AEB189}"/>
    <dgm:cxn modelId="{468C4009-E4FC-49EE-BD94-9ACC7FD66254}" srcId="{D25BE189-8B5C-4844-9401-9A52FF62118C}" destId="{CEA87D00-88FA-4BA4-ADF5-3CCB19D5BE41}" srcOrd="0" destOrd="0" parTransId="{E249EC43-140C-44F3-AABB-5A60DC67F8EB}" sibTransId="{776124A9-4A89-4C83-8A26-8040CF3EACEB}"/>
    <dgm:cxn modelId="{5C516A0B-B7B5-4EBB-BFBE-BCE63CBFAD64}" type="presOf" srcId="{2A464051-517E-4843-98D5-78D0E675B215}" destId="{F703650D-86AD-4338-93A0-EF6A4624EAF1}" srcOrd="0" destOrd="0" presId="urn:microsoft.com/office/officeart/2005/8/layout/matrix3"/>
    <dgm:cxn modelId="{AD866166-C3AB-496E-81ED-5BEB572806E3}" srcId="{D25BE189-8B5C-4844-9401-9A52FF62118C}" destId="{2A464051-517E-4843-98D5-78D0E675B215}" srcOrd="1" destOrd="0" parTransId="{F1815EE6-277E-4980-9767-9A615E315753}" sibTransId="{37800491-DD4B-475B-95E8-B5B33FB54232}"/>
    <dgm:cxn modelId="{E763DB33-A2E4-4477-B7E5-85A382EE014E}" type="presOf" srcId="{D25BE189-8B5C-4844-9401-9A52FF62118C}" destId="{8E4C3EDC-0F00-497D-B429-02A37D2C924D}" srcOrd="0" destOrd="0" presId="urn:microsoft.com/office/officeart/2005/8/layout/matrix3"/>
    <dgm:cxn modelId="{F8142BC8-4C94-4E23-9787-F0D5F20508D9}" type="presOf" srcId="{98F2270C-474F-4CE3-BF58-42AD8282E21B}" destId="{0133904C-4A7E-4E5E-BEFC-3506AD022816}" srcOrd="0" destOrd="0" presId="urn:microsoft.com/office/officeart/2005/8/layout/matrix3"/>
    <dgm:cxn modelId="{9544F019-AFF0-4E43-80FA-F235139B8A96}" srcId="{D25BE189-8B5C-4844-9401-9A52FF62118C}" destId="{98F2270C-474F-4CE3-BF58-42AD8282E21B}" srcOrd="3" destOrd="0" parTransId="{0609D4B3-B3AB-4339-BF38-CC9AC508DE0D}" sibTransId="{E102F1A0-B43F-41BE-90B5-661A007DA2F2}"/>
    <dgm:cxn modelId="{C84039BA-20FE-4515-9380-342C99763E6F}" type="presParOf" srcId="{8E4C3EDC-0F00-497D-B429-02A37D2C924D}" destId="{8E7AEC3A-42AE-46AF-ABFA-BBCFC5AE4506}" srcOrd="0" destOrd="0" presId="urn:microsoft.com/office/officeart/2005/8/layout/matrix3"/>
    <dgm:cxn modelId="{EC56EFEB-0157-463D-8B94-ABE722E4F64B}" type="presParOf" srcId="{8E4C3EDC-0F00-497D-B429-02A37D2C924D}" destId="{015071E8-B620-4674-9DA0-5FB0F376DF79}" srcOrd="1" destOrd="0" presId="urn:microsoft.com/office/officeart/2005/8/layout/matrix3"/>
    <dgm:cxn modelId="{56365FEF-6A3D-4A78-A9CF-4C810A97818F}" type="presParOf" srcId="{8E4C3EDC-0F00-497D-B429-02A37D2C924D}" destId="{F703650D-86AD-4338-93A0-EF6A4624EAF1}" srcOrd="2" destOrd="0" presId="urn:microsoft.com/office/officeart/2005/8/layout/matrix3"/>
    <dgm:cxn modelId="{9D089CD0-3C57-4D86-9683-155638A8F2EE}" type="presParOf" srcId="{8E4C3EDC-0F00-497D-B429-02A37D2C924D}" destId="{76958FD3-9472-477A-8704-D804AC40CBD8}" srcOrd="3" destOrd="0" presId="urn:microsoft.com/office/officeart/2005/8/layout/matrix3"/>
    <dgm:cxn modelId="{11158480-AC51-4F9B-9D6D-8A010728F9B8}" type="presParOf" srcId="{8E4C3EDC-0F00-497D-B429-02A37D2C924D}" destId="{0133904C-4A7E-4E5E-BEFC-3506AD02281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5D3A5A-606C-4133-828A-415C63844A2A}" type="doc">
      <dgm:prSet loTypeId="urn:microsoft.com/office/officeart/2005/8/layout/orgChart1" loCatId="hierarchy" qsTypeId="urn:microsoft.com/office/officeart/2005/8/quickstyle/3d2" qsCatId="3D" csTypeId="urn:microsoft.com/office/officeart/2005/8/colors/colorful5" csCatId="colorful" phldr="1"/>
      <dgm:spPr/>
      <dgm:t>
        <a:bodyPr/>
        <a:lstStyle/>
        <a:p>
          <a:endParaRPr lang="en-US"/>
        </a:p>
      </dgm:t>
    </dgm:pt>
    <dgm:pt modelId="{4B1E93D2-78CB-4520-9D27-BB6D9626BBA5}">
      <dgm:prSet phldrT="[Text]" custT="1"/>
      <dgm:spPr/>
      <dgm:t>
        <a:bodyPr/>
        <a:lstStyle/>
        <a:p>
          <a:r>
            <a:rPr lang="en-US" sz="3500" b="1" cap="none" spc="0" dirty="0">
              <a:ln w="0"/>
              <a:solidFill>
                <a:schemeClr val="tx1"/>
              </a:solidFill>
              <a:effectLst/>
              <a:latin typeface="Times New Roman" panose="02020603050405020304" pitchFamily="18" charset="0"/>
              <a:cs typeface="Times New Roman" panose="02020603050405020304" pitchFamily="18" charset="0"/>
            </a:rPr>
            <a:t>MỤC TIÊU CHUNG</a:t>
          </a:r>
        </a:p>
      </dgm:t>
    </dgm:pt>
    <dgm:pt modelId="{C9AD93BF-0F83-49DC-806A-EB8DFD39C64E}" type="parTrans" cxnId="{144AEADA-E13C-4E45-A4B7-5C16DE97F4E1}">
      <dgm:prSet/>
      <dgm:spPr/>
      <dgm:t>
        <a:bodyPr/>
        <a:lstStyle/>
        <a:p>
          <a:endParaRPr lang="en-US" b="1" cap="none" spc="0">
            <a:ln w="0"/>
            <a:solidFill>
              <a:schemeClr val="tx1"/>
            </a:solidFill>
            <a:effectLst/>
            <a:latin typeface="Times New Roman" panose="02020603050405020304" pitchFamily="18" charset="0"/>
            <a:cs typeface="Times New Roman" panose="02020603050405020304" pitchFamily="18" charset="0"/>
          </a:endParaRPr>
        </a:p>
      </dgm:t>
    </dgm:pt>
    <dgm:pt modelId="{F2F7B06D-0D5F-4EDE-9F67-9134EF5D1202}" type="sibTrans" cxnId="{144AEADA-E13C-4E45-A4B7-5C16DE97F4E1}">
      <dgm:prSet/>
      <dgm:spPr/>
      <dgm:t>
        <a:bodyPr/>
        <a:lstStyle/>
        <a:p>
          <a:endParaRPr lang="en-US" b="1" cap="none" spc="0">
            <a:ln w="0"/>
            <a:solidFill>
              <a:schemeClr val="tx1"/>
            </a:solidFill>
            <a:effectLst/>
            <a:latin typeface="Times New Roman" panose="02020603050405020304" pitchFamily="18" charset="0"/>
            <a:cs typeface="Times New Roman" panose="02020603050405020304" pitchFamily="18" charset="0"/>
          </a:endParaRPr>
        </a:p>
      </dgm:t>
    </dgm:pt>
    <dgm:pt modelId="{F8505E4F-6FCE-46FF-B874-EBFB8AD4177F}">
      <dgm:prSet phldrT="[Text]" custT="1">
        <dgm:style>
          <a:lnRef idx="0">
            <a:schemeClr val="accent1"/>
          </a:lnRef>
          <a:fillRef idx="3">
            <a:schemeClr val="accent1"/>
          </a:fillRef>
          <a:effectRef idx="3">
            <a:schemeClr val="accent1"/>
          </a:effectRef>
          <a:fontRef idx="minor">
            <a:schemeClr val="lt1"/>
          </a:fontRef>
        </dgm:style>
      </dgm:prSet>
      <dgm:spPr>
        <a:effectLst>
          <a:glow rad="63500">
            <a:schemeClr val="accent1">
              <a:satMod val="175000"/>
              <a:alpha val="40000"/>
            </a:schemeClr>
          </a:glow>
          <a:softEdge rad="12700"/>
        </a:effectLst>
        <a:scene3d>
          <a:camera prst="orthographicFront"/>
          <a:lightRig rig="threePt" dir="t">
            <a:rot lat="0" lon="0" rev="7500000"/>
          </a:lightRig>
        </a:scene3d>
        <a:sp3d>
          <a:bevelT/>
        </a:sp3d>
      </dgm:spPr>
      <dgm:t>
        <a:bodyPr/>
        <a:lstStyle/>
        <a:p>
          <a:pPr algn="ct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Giúp</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học</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sinh</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hình</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thành</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phát</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triển</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năng</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lực</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mĩ</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thuật</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dựa</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trên</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kiến</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thức</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và</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kĩ</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năng</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mĩ</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thuật</a:t>
          </a:r>
          <a:r>
            <a:rPr lang="en-US" sz="1900" b="1" cap="none" spc="0" dirty="0">
              <a:ln w="0"/>
              <a:solidFill>
                <a:schemeClr val="tx1"/>
              </a:solidFill>
              <a:effectLst/>
              <a:latin typeface="Times New Roman" panose="02020603050405020304" pitchFamily="18" charset="0"/>
              <a:cs typeface="Times New Roman" panose="02020603050405020304" pitchFamily="18" charset="0"/>
            </a:rPr>
            <a:t>;</a:t>
          </a:r>
        </a:p>
      </dgm:t>
    </dgm:pt>
    <dgm:pt modelId="{CD6B5991-B9D7-43F6-A25C-90390DB25E76}" type="parTrans" cxnId="{BF2B2249-6F4C-4C19-9482-FD2513D7E1C7}">
      <dgm:prSet/>
      <dgm:spPr/>
      <dgm:t>
        <a:bodyPr/>
        <a:lstStyle/>
        <a:p>
          <a:endParaRPr lang="en-US" b="1" cap="none" spc="0">
            <a:ln w="0"/>
            <a:solidFill>
              <a:schemeClr val="tx1"/>
            </a:solidFill>
            <a:effectLst/>
            <a:latin typeface="Times New Roman" panose="02020603050405020304" pitchFamily="18" charset="0"/>
            <a:cs typeface="Times New Roman" panose="02020603050405020304" pitchFamily="18" charset="0"/>
          </a:endParaRPr>
        </a:p>
      </dgm:t>
    </dgm:pt>
    <dgm:pt modelId="{D46AC4E7-C776-450B-9069-37684EE4DF51}" type="sibTrans" cxnId="{BF2B2249-6F4C-4C19-9482-FD2513D7E1C7}">
      <dgm:prSet/>
      <dgm:spPr/>
      <dgm:t>
        <a:bodyPr/>
        <a:lstStyle/>
        <a:p>
          <a:endParaRPr lang="en-US" b="1" cap="none" spc="0">
            <a:ln w="0"/>
            <a:solidFill>
              <a:schemeClr val="tx1"/>
            </a:solidFill>
            <a:effectLst/>
            <a:latin typeface="Times New Roman" panose="02020603050405020304" pitchFamily="18" charset="0"/>
            <a:cs typeface="Times New Roman" panose="02020603050405020304" pitchFamily="18" charset="0"/>
          </a:endParaRPr>
        </a:p>
      </dgm:t>
    </dgm:pt>
    <dgm:pt modelId="{3477080D-4B7E-44B0-AEF1-49140FAA9924}">
      <dgm:prSet phldrT="[Text]" custT="1">
        <dgm:style>
          <a:lnRef idx="0">
            <a:schemeClr val="accent2"/>
          </a:lnRef>
          <a:fillRef idx="3">
            <a:schemeClr val="accent2"/>
          </a:fillRef>
          <a:effectRef idx="3">
            <a:schemeClr val="accent2"/>
          </a:effectRef>
          <a:fontRef idx="minor">
            <a:schemeClr val="lt1"/>
          </a:fontRef>
        </dgm:style>
      </dgm:prSet>
      <dgm:spPr>
        <a:effectLst>
          <a:glow rad="63500">
            <a:schemeClr val="accent1">
              <a:satMod val="175000"/>
              <a:alpha val="40000"/>
            </a:schemeClr>
          </a:glow>
          <a:softEdge rad="12700"/>
        </a:effectLst>
        <a:scene3d>
          <a:camera prst="orthographicFront"/>
          <a:lightRig rig="threePt" dir="t">
            <a:rot lat="0" lon="0" rev="7500000"/>
          </a:lightRig>
        </a:scene3d>
        <a:sp3d>
          <a:bevelT/>
        </a:sp3d>
      </dgm:spPr>
      <dgm:t>
        <a:bodyPr/>
        <a:lstStyle/>
        <a:p>
          <a:pPr algn="ctr"/>
          <a:r>
            <a:rPr lang="vi-VN" sz="1900" b="1" cap="none" spc="0" dirty="0">
              <a:ln w="0"/>
              <a:solidFill>
                <a:schemeClr val="tx1"/>
              </a:solidFill>
              <a:effectLst/>
              <a:latin typeface="Times New Roman" panose="02020603050405020304" pitchFamily="18" charset="0"/>
              <a:cs typeface="Times New Roman" panose="02020603050405020304" pitchFamily="18" charset="0"/>
            </a:rPr>
            <a:t>• Nhận thức được mối quan hệ giữa mĩ thuật với đời sống, xã hội và các loại hình nghệ thuật khác;</a:t>
          </a:r>
          <a:endParaRPr lang="en-US" sz="1900" b="1" cap="none" spc="0" dirty="0">
            <a:ln w="0"/>
            <a:solidFill>
              <a:schemeClr val="tx1"/>
            </a:solidFill>
            <a:effectLst/>
            <a:latin typeface="Times New Roman" panose="02020603050405020304" pitchFamily="18" charset="0"/>
            <a:cs typeface="Times New Roman" panose="02020603050405020304" pitchFamily="18" charset="0"/>
          </a:endParaRPr>
        </a:p>
      </dgm:t>
    </dgm:pt>
    <dgm:pt modelId="{08FD2443-5699-41A0-922F-54E9648225C0}" type="parTrans" cxnId="{2DBD962F-1429-491C-B000-C7AD6F736E85}">
      <dgm:prSet/>
      <dgm:spPr/>
      <dgm:t>
        <a:bodyPr/>
        <a:lstStyle/>
        <a:p>
          <a:endParaRPr lang="en-US" b="1" cap="none" spc="0">
            <a:ln w="0"/>
            <a:solidFill>
              <a:schemeClr val="tx1"/>
            </a:solidFill>
            <a:effectLst/>
            <a:latin typeface="Times New Roman" panose="02020603050405020304" pitchFamily="18" charset="0"/>
            <a:cs typeface="Times New Roman" panose="02020603050405020304" pitchFamily="18" charset="0"/>
          </a:endParaRPr>
        </a:p>
      </dgm:t>
    </dgm:pt>
    <dgm:pt modelId="{686A2CAA-F602-42EE-9609-29076C7973ED}" type="sibTrans" cxnId="{2DBD962F-1429-491C-B000-C7AD6F736E85}">
      <dgm:prSet/>
      <dgm:spPr/>
      <dgm:t>
        <a:bodyPr/>
        <a:lstStyle/>
        <a:p>
          <a:endParaRPr lang="en-US" b="1" cap="none" spc="0">
            <a:ln w="0"/>
            <a:solidFill>
              <a:schemeClr val="tx1"/>
            </a:solidFill>
            <a:effectLst/>
            <a:latin typeface="Times New Roman" panose="02020603050405020304" pitchFamily="18" charset="0"/>
            <a:cs typeface="Times New Roman" panose="02020603050405020304" pitchFamily="18" charset="0"/>
          </a:endParaRPr>
        </a:p>
      </dgm:t>
    </dgm:pt>
    <dgm:pt modelId="{B0D6811E-BFB3-462A-B1BF-3B63C2552B94}">
      <dgm:prSet phldrT="[Text]" custT="1">
        <dgm:style>
          <a:lnRef idx="1">
            <a:schemeClr val="accent5"/>
          </a:lnRef>
          <a:fillRef idx="2">
            <a:schemeClr val="accent5"/>
          </a:fillRef>
          <a:effectRef idx="1">
            <a:schemeClr val="accent5"/>
          </a:effectRef>
          <a:fontRef idx="minor">
            <a:schemeClr val="dk1"/>
          </a:fontRef>
        </dgm:style>
      </dgm:prSet>
      <dgm:spPr>
        <a:effectLst>
          <a:glow rad="63500">
            <a:schemeClr val="accent1">
              <a:satMod val="175000"/>
              <a:alpha val="40000"/>
            </a:schemeClr>
          </a:glow>
          <a:softEdge rad="12700"/>
        </a:effectLst>
        <a:scene3d>
          <a:camera prst="orthographicFront"/>
          <a:lightRig rig="threePt" dir="t">
            <a:rot lat="0" lon="0" rev="7500000"/>
          </a:lightRig>
        </a:scene3d>
        <a:sp3d>
          <a:bevelT/>
        </a:sp3d>
      </dgm:spPr>
      <dgm:t>
        <a:bodyPr/>
        <a:lstStyle/>
        <a:p>
          <a:pPr algn="ctr"/>
          <a:r>
            <a:rPr lang="vi-VN" sz="1900" b="1" cap="none" spc="0" dirty="0">
              <a:ln w="0"/>
              <a:solidFill>
                <a:schemeClr val="tx1"/>
              </a:solidFill>
              <a:effectLst/>
              <a:latin typeface="Times New Roman" panose="02020603050405020304" pitchFamily="18" charset="0"/>
              <a:cs typeface="Times New Roman" panose="02020603050405020304" pitchFamily="18" charset="0"/>
            </a:rPr>
            <a:t>•</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Có</a:t>
          </a:r>
          <a:r>
            <a:rPr lang="en-US" sz="1900" b="1" cap="none" spc="0" dirty="0">
              <a:ln w="0"/>
              <a:solidFill>
                <a:schemeClr val="tx1"/>
              </a:solidFill>
              <a:effectLst/>
              <a:latin typeface="Times New Roman" panose="02020603050405020304" pitchFamily="18" charset="0"/>
              <a:cs typeface="Times New Roman" panose="02020603050405020304" pitchFamily="18" charset="0"/>
            </a:rPr>
            <a:t> ý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thức</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trân</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trọng</a:t>
          </a:r>
          <a:r>
            <a:rPr lang="en-US" sz="1900" b="1" cap="none" spc="0" dirty="0">
              <a:ln w="0"/>
              <a:solidFill>
                <a:schemeClr val="tx1"/>
              </a:solidFill>
              <a:effectLst/>
              <a:latin typeface="Times New Roman" panose="02020603050405020304" pitchFamily="18" charset="0"/>
              <a:cs typeface="Times New Roman" panose="02020603050405020304" pitchFamily="18" charset="0"/>
            </a:rPr>
            <a:t> di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sản</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văn</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hoá</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nghệ</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thuật</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và</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khả</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năng</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ứng</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dụng</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kiến</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thức</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kĩ</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năng</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mĩ</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thuật</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vào</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đời</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sống</a:t>
          </a:r>
          <a:r>
            <a:rPr lang="en-US" sz="1900" b="1" cap="none" spc="0" dirty="0">
              <a:ln w="0"/>
              <a:solidFill>
                <a:schemeClr val="tx1"/>
              </a:solidFill>
              <a:effectLst/>
              <a:latin typeface="Times New Roman" panose="02020603050405020304" pitchFamily="18" charset="0"/>
              <a:cs typeface="Times New Roman" panose="02020603050405020304" pitchFamily="18" charset="0"/>
            </a:rPr>
            <a:t>;</a:t>
          </a:r>
        </a:p>
      </dgm:t>
    </dgm:pt>
    <dgm:pt modelId="{6D060B20-65D7-4A5F-84F9-9567C4385897}" type="parTrans" cxnId="{958A8053-374B-49E8-93AA-74974994114B}">
      <dgm:prSet/>
      <dgm:spPr/>
      <dgm:t>
        <a:bodyPr/>
        <a:lstStyle/>
        <a:p>
          <a:endParaRPr lang="en-US" b="1" cap="none" spc="0">
            <a:ln w="0"/>
            <a:solidFill>
              <a:schemeClr val="tx1"/>
            </a:solidFill>
            <a:effectLst/>
            <a:latin typeface="Times New Roman" panose="02020603050405020304" pitchFamily="18" charset="0"/>
            <a:cs typeface="Times New Roman" panose="02020603050405020304" pitchFamily="18" charset="0"/>
          </a:endParaRPr>
        </a:p>
      </dgm:t>
    </dgm:pt>
    <dgm:pt modelId="{97E505A0-775D-4999-9361-C173A5C01B68}" type="sibTrans" cxnId="{958A8053-374B-49E8-93AA-74974994114B}">
      <dgm:prSet/>
      <dgm:spPr/>
      <dgm:t>
        <a:bodyPr/>
        <a:lstStyle/>
        <a:p>
          <a:endParaRPr lang="en-US" b="1" cap="none" spc="0">
            <a:ln w="0"/>
            <a:solidFill>
              <a:schemeClr val="tx1"/>
            </a:solidFill>
            <a:effectLst/>
            <a:latin typeface="Times New Roman" panose="02020603050405020304" pitchFamily="18" charset="0"/>
            <a:cs typeface="Times New Roman" panose="02020603050405020304" pitchFamily="18" charset="0"/>
          </a:endParaRPr>
        </a:p>
      </dgm:t>
    </dgm:pt>
    <dgm:pt modelId="{A46200CA-4C04-4EB9-8AF8-DAFE80D67E3F}">
      <dgm:prSet custT="1">
        <dgm:style>
          <a:lnRef idx="1">
            <a:schemeClr val="accent4"/>
          </a:lnRef>
          <a:fillRef idx="2">
            <a:schemeClr val="accent4"/>
          </a:fillRef>
          <a:effectRef idx="1">
            <a:schemeClr val="accent4"/>
          </a:effectRef>
          <a:fontRef idx="minor">
            <a:schemeClr val="dk1"/>
          </a:fontRef>
        </dgm:style>
      </dgm:prSet>
      <dgm:spPr>
        <a:effectLst>
          <a:glow rad="63500">
            <a:schemeClr val="accent1">
              <a:satMod val="175000"/>
              <a:alpha val="40000"/>
            </a:schemeClr>
          </a:glow>
          <a:softEdge rad="12700"/>
        </a:effectLst>
        <a:scene3d>
          <a:camera prst="orthographicFront"/>
          <a:lightRig rig="threePt" dir="t">
            <a:rot lat="0" lon="0" rev="7500000"/>
          </a:lightRig>
        </a:scene3d>
        <a:sp3d>
          <a:bevelT/>
        </a:sp3d>
      </dgm:spPr>
      <dgm:t>
        <a:bodyPr/>
        <a:lstStyle/>
        <a:p>
          <a:pPr algn="ctr"/>
          <a:r>
            <a:rPr lang="vi-VN" sz="1900" b="1" cap="none" spc="0" dirty="0">
              <a:ln w="0"/>
              <a:solidFill>
                <a:schemeClr val="tx1"/>
              </a:solidFill>
              <a:effectLst/>
              <a:latin typeface="Times New Roman" panose="02020603050405020304" pitchFamily="18" charset="0"/>
              <a:cs typeface="Times New Roman" panose="02020603050405020304" pitchFamily="18" charset="0"/>
            </a:rPr>
            <a:t>• Có hiểu biết tổng quát về ngành nghề liên quan đến nghệ thuật thị giác và khả năng định hướng được nghề nghiệp cho bản thân;</a:t>
          </a:r>
          <a:endParaRPr lang="en-US" sz="1900" b="1" cap="none" spc="0" dirty="0">
            <a:ln w="0"/>
            <a:solidFill>
              <a:schemeClr val="tx1"/>
            </a:solidFill>
            <a:effectLst/>
            <a:latin typeface="Times New Roman" panose="02020603050405020304" pitchFamily="18" charset="0"/>
            <a:cs typeface="Times New Roman" panose="02020603050405020304" pitchFamily="18" charset="0"/>
          </a:endParaRPr>
        </a:p>
      </dgm:t>
    </dgm:pt>
    <dgm:pt modelId="{928C4375-A832-424B-928F-C753F0FE72A5}" type="parTrans" cxnId="{408D263D-F8F1-4049-AC18-9CD591E1BFA1}">
      <dgm:prSet/>
      <dgm:spPr/>
      <dgm:t>
        <a:bodyPr/>
        <a:lstStyle/>
        <a:p>
          <a:endParaRPr lang="en-US" b="1" cap="none" spc="0">
            <a:ln w="0"/>
            <a:solidFill>
              <a:schemeClr val="tx1"/>
            </a:solidFill>
            <a:effectLst/>
            <a:latin typeface="Times New Roman" panose="02020603050405020304" pitchFamily="18" charset="0"/>
            <a:cs typeface="Times New Roman" panose="02020603050405020304" pitchFamily="18" charset="0"/>
          </a:endParaRPr>
        </a:p>
      </dgm:t>
    </dgm:pt>
    <dgm:pt modelId="{7E3F47A2-A041-4103-8F06-DF2FB1D739C4}" type="sibTrans" cxnId="{408D263D-F8F1-4049-AC18-9CD591E1BFA1}">
      <dgm:prSet/>
      <dgm:spPr/>
      <dgm:t>
        <a:bodyPr/>
        <a:lstStyle/>
        <a:p>
          <a:endParaRPr lang="en-US" b="1" cap="none" spc="0">
            <a:ln w="0"/>
            <a:solidFill>
              <a:schemeClr val="tx1"/>
            </a:solidFill>
            <a:effectLst/>
            <a:latin typeface="Times New Roman" panose="02020603050405020304" pitchFamily="18" charset="0"/>
            <a:cs typeface="Times New Roman" panose="02020603050405020304" pitchFamily="18" charset="0"/>
          </a:endParaRPr>
        </a:p>
      </dgm:t>
    </dgm:pt>
    <dgm:pt modelId="{8719F338-91CD-4BA6-B213-4A72DD979D29}">
      <dgm:prSet custT="1">
        <dgm:style>
          <a:lnRef idx="0">
            <a:schemeClr val="accent5"/>
          </a:lnRef>
          <a:fillRef idx="3">
            <a:schemeClr val="accent5"/>
          </a:fillRef>
          <a:effectRef idx="3">
            <a:schemeClr val="accent5"/>
          </a:effectRef>
          <a:fontRef idx="minor">
            <a:schemeClr val="lt1"/>
          </a:fontRef>
        </dgm:style>
      </dgm:prSet>
      <dgm:spPr>
        <a:effectLst>
          <a:glow rad="63500">
            <a:schemeClr val="accent1">
              <a:satMod val="175000"/>
              <a:alpha val="40000"/>
            </a:schemeClr>
          </a:glow>
          <a:softEdge rad="12700"/>
        </a:effectLst>
        <a:scene3d>
          <a:camera prst="orthographicFront"/>
          <a:lightRig rig="threePt" dir="t">
            <a:rot lat="0" lon="0" rev="7500000"/>
          </a:lightRig>
        </a:scene3d>
        <a:sp3d>
          <a:bevelT/>
        </a:sp3d>
      </dgm:spPr>
      <dgm:t>
        <a:bodyPr/>
        <a:lstStyle/>
        <a:p>
          <a:pPr algn="ct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Trải</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nghiệm</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và</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khám</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phá</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mĩ</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thuật</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thông</a:t>
          </a:r>
          <a:r>
            <a:rPr lang="en-US" sz="1900" b="1" cap="none" spc="0" dirty="0">
              <a:ln w="0"/>
              <a:solidFill>
                <a:schemeClr val="tx1"/>
              </a:solidFill>
              <a:effectLst/>
              <a:latin typeface="Times New Roman" panose="02020603050405020304" pitchFamily="18" charset="0"/>
              <a:cs typeface="Times New Roman" panose="02020603050405020304" pitchFamily="18" charset="0"/>
            </a:rPr>
            <a:t> qua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nhiều</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hình</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thức</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hoạt</a:t>
          </a:r>
          <a:r>
            <a:rPr lang="en-US" sz="1900" b="1" cap="none" spc="0" dirty="0">
              <a:ln w="0"/>
              <a:solidFill>
                <a:schemeClr val="tx1"/>
              </a:solidFill>
              <a:effectLst/>
              <a:latin typeface="Times New Roman" panose="02020603050405020304" pitchFamily="18" charset="0"/>
              <a:cs typeface="Times New Roman" panose="02020603050405020304" pitchFamily="18" charset="0"/>
            </a:rPr>
            <a:t> </a:t>
          </a:r>
          <a:r>
            <a:rPr lang="en-US" sz="1900" b="1" cap="none" spc="0" dirty="0" err="1">
              <a:ln w="0"/>
              <a:solidFill>
                <a:schemeClr val="tx1"/>
              </a:solidFill>
              <a:effectLst/>
              <a:latin typeface="Times New Roman" panose="02020603050405020304" pitchFamily="18" charset="0"/>
              <a:cs typeface="Times New Roman" panose="02020603050405020304" pitchFamily="18" charset="0"/>
            </a:rPr>
            <a:t>động</a:t>
          </a:r>
          <a:r>
            <a:rPr lang="en-US" sz="1900" b="1" cap="none" spc="0" dirty="0">
              <a:ln w="0"/>
              <a:solidFill>
                <a:schemeClr val="tx1"/>
              </a:solidFill>
              <a:effectLst/>
              <a:latin typeface="Times New Roman" panose="02020603050405020304" pitchFamily="18" charset="0"/>
              <a:cs typeface="Times New Roman" panose="02020603050405020304" pitchFamily="18" charset="0"/>
            </a:rPr>
            <a:t>;</a:t>
          </a:r>
        </a:p>
      </dgm:t>
    </dgm:pt>
    <dgm:pt modelId="{B95C57FA-685A-48D4-B4F4-6504C57A3359}" type="parTrans" cxnId="{4E921F0E-1BDE-4C1C-B253-0C6812F345A3}">
      <dgm:prSet/>
      <dgm:spPr/>
      <dgm:t>
        <a:bodyPr/>
        <a:lstStyle/>
        <a:p>
          <a:endParaRPr lang="en-US" b="1" cap="none" spc="0">
            <a:ln w="0"/>
            <a:solidFill>
              <a:schemeClr val="tx1"/>
            </a:solidFill>
            <a:effectLst/>
            <a:latin typeface="Times New Roman" panose="02020603050405020304" pitchFamily="18" charset="0"/>
            <a:cs typeface="Times New Roman" panose="02020603050405020304" pitchFamily="18" charset="0"/>
          </a:endParaRPr>
        </a:p>
      </dgm:t>
    </dgm:pt>
    <dgm:pt modelId="{6B826836-3E22-4EAA-A1C7-C77D4BDA8019}" type="sibTrans" cxnId="{4E921F0E-1BDE-4C1C-B253-0C6812F345A3}">
      <dgm:prSet/>
      <dgm:spPr/>
      <dgm:t>
        <a:bodyPr/>
        <a:lstStyle/>
        <a:p>
          <a:endParaRPr lang="en-US" b="1" cap="none" spc="0">
            <a:ln w="0"/>
            <a:solidFill>
              <a:schemeClr val="tx1"/>
            </a:solidFill>
            <a:effectLst/>
            <a:latin typeface="Times New Roman" panose="02020603050405020304" pitchFamily="18" charset="0"/>
            <a:cs typeface="Times New Roman" panose="02020603050405020304" pitchFamily="18" charset="0"/>
          </a:endParaRPr>
        </a:p>
      </dgm:t>
    </dgm:pt>
    <dgm:pt modelId="{1D3D5579-DFC4-4030-ACEB-80623710C5B8}">
      <dgm:prSet custT="1">
        <dgm:style>
          <a:lnRef idx="0">
            <a:schemeClr val="accent6"/>
          </a:lnRef>
          <a:fillRef idx="3">
            <a:schemeClr val="accent6"/>
          </a:fillRef>
          <a:effectRef idx="3">
            <a:schemeClr val="accent6"/>
          </a:effectRef>
          <a:fontRef idx="minor">
            <a:schemeClr val="lt1"/>
          </a:fontRef>
        </dgm:style>
      </dgm:prSet>
      <dgm:spPr>
        <a:effectLst>
          <a:glow rad="63500">
            <a:schemeClr val="accent1">
              <a:satMod val="175000"/>
              <a:alpha val="40000"/>
            </a:schemeClr>
          </a:glow>
          <a:softEdge rad="12700"/>
        </a:effectLst>
        <a:scene3d>
          <a:camera prst="orthographicFront"/>
          <a:lightRig rig="threePt" dir="t">
            <a:rot lat="0" lon="0" rev="7500000"/>
          </a:lightRig>
        </a:scene3d>
        <a:sp3d>
          <a:bevelT/>
        </a:sp3d>
      </dgm:spPr>
      <dgm:t>
        <a:bodyPr/>
        <a:lstStyle/>
        <a:p>
          <a:pPr algn="ctr"/>
          <a:endParaRPr lang="en-US" sz="1900" b="1" cap="none" spc="0" dirty="0">
            <a:ln w="0"/>
            <a:solidFill>
              <a:schemeClr val="tx1"/>
            </a:solidFill>
            <a:effectLst/>
            <a:latin typeface="Times New Roman" panose="02020603050405020304" pitchFamily="18" charset="0"/>
            <a:cs typeface="Times New Roman" panose="02020603050405020304" pitchFamily="18" charset="0"/>
          </a:endParaRPr>
        </a:p>
        <a:p>
          <a:pPr algn="ctr"/>
          <a:r>
            <a:rPr lang="vi-VN" sz="1900" b="1" cap="none" spc="0" dirty="0">
              <a:ln w="0"/>
              <a:solidFill>
                <a:schemeClr val="tx1"/>
              </a:solidFill>
              <a:effectLst/>
              <a:latin typeface="Times New Roman" panose="02020603050405020304" pitchFamily="18" charset="0"/>
              <a:cs typeface="Times New Roman" panose="02020603050405020304" pitchFamily="18" charset="0"/>
            </a:rPr>
            <a:t>• Hình thành, phát triển các phẩm chất yêu nước, nhân ái, chăm chỉ, trung thực, trách nhiệm; các năng lực tự chủ và tự học, giao tiếp và hợp tác, giải quyết vấn đề và sáng tạo.</a:t>
          </a:r>
          <a:endParaRPr lang="en-US" sz="1900" b="1" cap="none" spc="0" dirty="0">
            <a:ln w="0"/>
            <a:solidFill>
              <a:schemeClr val="tx1"/>
            </a:solidFill>
            <a:effectLst/>
            <a:latin typeface="Times New Roman" panose="02020603050405020304" pitchFamily="18" charset="0"/>
            <a:cs typeface="Times New Roman" panose="02020603050405020304" pitchFamily="18" charset="0"/>
          </a:endParaRPr>
        </a:p>
      </dgm:t>
    </dgm:pt>
    <dgm:pt modelId="{D415BCBD-2EDA-423B-B920-1508FB1E3EB1}" type="parTrans" cxnId="{75E9E95E-7E9E-4FB1-B07C-F4283E8BAB38}">
      <dgm:prSet/>
      <dgm:spPr/>
      <dgm:t>
        <a:bodyPr/>
        <a:lstStyle/>
        <a:p>
          <a:endParaRPr lang="en-US" b="1" cap="none" spc="0">
            <a:ln w="0"/>
            <a:solidFill>
              <a:schemeClr val="tx1"/>
            </a:solidFill>
            <a:effectLst/>
            <a:latin typeface="Times New Roman" panose="02020603050405020304" pitchFamily="18" charset="0"/>
            <a:cs typeface="Times New Roman" panose="02020603050405020304" pitchFamily="18" charset="0"/>
          </a:endParaRPr>
        </a:p>
      </dgm:t>
    </dgm:pt>
    <dgm:pt modelId="{2D817F93-118E-41F7-8849-083747A5DAA9}" type="sibTrans" cxnId="{75E9E95E-7E9E-4FB1-B07C-F4283E8BAB38}">
      <dgm:prSet/>
      <dgm:spPr/>
      <dgm:t>
        <a:bodyPr/>
        <a:lstStyle/>
        <a:p>
          <a:endParaRPr lang="en-US" b="1" cap="none" spc="0">
            <a:ln w="0"/>
            <a:solidFill>
              <a:schemeClr val="tx1"/>
            </a:solidFill>
            <a:effectLst/>
            <a:latin typeface="Times New Roman" panose="02020603050405020304" pitchFamily="18" charset="0"/>
            <a:cs typeface="Times New Roman" panose="02020603050405020304" pitchFamily="18" charset="0"/>
          </a:endParaRPr>
        </a:p>
      </dgm:t>
    </dgm:pt>
    <dgm:pt modelId="{192E6F44-A234-4EC3-BA5A-0E03754207BD}" type="pres">
      <dgm:prSet presAssocID="{D25D3A5A-606C-4133-828A-415C63844A2A}" presName="hierChild1" presStyleCnt="0">
        <dgm:presLayoutVars>
          <dgm:orgChart val="1"/>
          <dgm:chPref val="1"/>
          <dgm:dir/>
          <dgm:animOne val="branch"/>
          <dgm:animLvl val="lvl"/>
          <dgm:resizeHandles/>
        </dgm:presLayoutVars>
      </dgm:prSet>
      <dgm:spPr/>
      <dgm:t>
        <a:bodyPr/>
        <a:lstStyle/>
        <a:p>
          <a:endParaRPr lang="en-US"/>
        </a:p>
      </dgm:t>
    </dgm:pt>
    <dgm:pt modelId="{3F2D06AD-2C49-4103-9C54-53331E3165C0}" type="pres">
      <dgm:prSet presAssocID="{4B1E93D2-78CB-4520-9D27-BB6D9626BBA5}" presName="hierRoot1" presStyleCnt="0">
        <dgm:presLayoutVars>
          <dgm:hierBranch val="init"/>
        </dgm:presLayoutVars>
      </dgm:prSet>
      <dgm:spPr/>
    </dgm:pt>
    <dgm:pt modelId="{F41DBEFC-BEA7-4C0F-98AC-A3ED4647FD5C}" type="pres">
      <dgm:prSet presAssocID="{4B1E93D2-78CB-4520-9D27-BB6D9626BBA5}" presName="rootComposite1" presStyleCnt="0"/>
      <dgm:spPr/>
    </dgm:pt>
    <dgm:pt modelId="{B61113CA-3F5E-408C-B406-500FDE90669E}" type="pres">
      <dgm:prSet presAssocID="{4B1E93D2-78CB-4520-9D27-BB6D9626BBA5}" presName="rootText1" presStyleLbl="node0" presStyleIdx="0" presStyleCnt="1" custScaleX="260048" custScaleY="94883" custLinFactNeighborX="-17794" custLinFactNeighborY="6566">
        <dgm:presLayoutVars>
          <dgm:chPref val="3"/>
        </dgm:presLayoutVars>
      </dgm:prSet>
      <dgm:spPr/>
      <dgm:t>
        <a:bodyPr/>
        <a:lstStyle/>
        <a:p>
          <a:endParaRPr lang="en-US"/>
        </a:p>
      </dgm:t>
    </dgm:pt>
    <dgm:pt modelId="{01A3C41F-56B4-4118-BC3E-3405EFFED684}" type="pres">
      <dgm:prSet presAssocID="{4B1E93D2-78CB-4520-9D27-BB6D9626BBA5}" presName="rootConnector1" presStyleLbl="node1" presStyleIdx="0" presStyleCnt="0"/>
      <dgm:spPr/>
      <dgm:t>
        <a:bodyPr/>
        <a:lstStyle/>
        <a:p>
          <a:endParaRPr lang="en-US"/>
        </a:p>
      </dgm:t>
    </dgm:pt>
    <dgm:pt modelId="{4CDC1CC3-9922-4575-B1CE-2AF719AD60E1}" type="pres">
      <dgm:prSet presAssocID="{4B1E93D2-78CB-4520-9D27-BB6D9626BBA5}" presName="hierChild2" presStyleCnt="0"/>
      <dgm:spPr/>
    </dgm:pt>
    <dgm:pt modelId="{57F74983-127C-454B-A44B-21C1FBE5CE61}" type="pres">
      <dgm:prSet presAssocID="{CD6B5991-B9D7-43F6-A25C-90390DB25E76}" presName="Name37" presStyleLbl="parChTrans1D2" presStyleIdx="0" presStyleCnt="6"/>
      <dgm:spPr/>
      <dgm:t>
        <a:bodyPr/>
        <a:lstStyle/>
        <a:p>
          <a:endParaRPr lang="en-US"/>
        </a:p>
      </dgm:t>
    </dgm:pt>
    <dgm:pt modelId="{5745DEFB-2B67-41BC-956D-A6B64C934469}" type="pres">
      <dgm:prSet presAssocID="{F8505E4F-6FCE-46FF-B874-EBFB8AD4177F}" presName="hierRoot2" presStyleCnt="0">
        <dgm:presLayoutVars>
          <dgm:hierBranch val="init"/>
        </dgm:presLayoutVars>
      </dgm:prSet>
      <dgm:spPr/>
    </dgm:pt>
    <dgm:pt modelId="{2DEFD092-DEE7-40B9-8439-B58151203AB5}" type="pres">
      <dgm:prSet presAssocID="{F8505E4F-6FCE-46FF-B874-EBFB8AD4177F}" presName="rootComposite" presStyleCnt="0"/>
      <dgm:spPr/>
    </dgm:pt>
    <dgm:pt modelId="{6E76EB72-3E14-44E8-94BA-52A0904C5BCF}" type="pres">
      <dgm:prSet presAssocID="{F8505E4F-6FCE-46FF-B874-EBFB8AD4177F}" presName="rootText" presStyleLbl="node2" presStyleIdx="0" presStyleCnt="6" custScaleY="538409" custLinFactNeighborY="9209">
        <dgm:presLayoutVars>
          <dgm:chPref val="3"/>
        </dgm:presLayoutVars>
      </dgm:prSet>
      <dgm:spPr/>
      <dgm:t>
        <a:bodyPr/>
        <a:lstStyle/>
        <a:p>
          <a:endParaRPr lang="en-US"/>
        </a:p>
      </dgm:t>
    </dgm:pt>
    <dgm:pt modelId="{E423B4E1-182D-4977-99F0-BB408BB3B600}" type="pres">
      <dgm:prSet presAssocID="{F8505E4F-6FCE-46FF-B874-EBFB8AD4177F}" presName="rootConnector" presStyleLbl="node2" presStyleIdx="0" presStyleCnt="6"/>
      <dgm:spPr/>
      <dgm:t>
        <a:bodyPr/>
        <a:lstStyle/>
        <a:p>
          <a:endParaRPr lang="en-US"/>
        </a:p>
      </dgm:t>
    </dgm:pt>
    <dgm:pt modelId="{B33E7031-9981-4BB8-8C58-1863102AA8CB}" type="pres">
      <dgm:prSet presAssocID="{F8505E4F-6FCE-46FF-B874-EBFB8AD4177F}" presName="hierChild4" presStyleCnt="0"/>
      <dgm:spPr/>
    </dgm:pt>
    <dgm:pt modelId="{7D947C4A-2CBA-4978-8AAE-DFA0CFB621A2}" type="pres">
      <dgm:prSet presAssocID="{F8505E4F-6FCE-46FF-B874-EBFB8AD4177F}" presName="hierChild5" presStyleCnt="0"/>
      <dgm:spPr/>
    </dgm:pt>
    <dgm:pt modelId="{3B16E562-3115-41A4-A8B1-01BBD3C6BE99}" type="pres">
      <dgm:prSet presAssocID="{08FD2443-5699-41A0-922F-54E9648225C0}" presName="Name37" presStyleLbl="parChTrans1D2" presStyleIdx="1" presStyleCnt="6"/>
      <dgm:spPr/>
      <dgm:t>
        <a:bodyPr/>
        <a:lstStyle/>
        <a:p>
          <a:endParaRPr lang="en-US"/>
        </a:p>
      </dgm:t>
    </dgm:pt>
    <dgm:pt modelId="{5F4CDF52-5919-4044-BB9D-815A77795B48}" type="pres">
      <dgm:prSet presAssocID="{3477080D-4B7E-44B0-AEF1-49140FAA9924}" presName="hierRoot2" presStyleCnt="0">
        <dgm:presLayoutVars>
          <dgm:hierBranch val="init"/>
        </dgm:presLayoutVars>
      </dgm:prSet>
      <dgm:spPr/>
    </dgm:pt>
    <dgm:pt modelId="{463EF9EA-8E16-4B12-A709-1600D062D028}" type="pres">
      <dgm:prSet presAssocID="{3477080D-4B7E-44B0-AEF1-49140FAA9924}" presName="rootComposite" presStyleCnt="0"/>
      <dgm:spPr/>
    </dgm:pt>
    <dgm:pt modelId="{9231777E-609F-4904-8872-01A2118EDA15}" type="pres">
      <dgm:prSet presAssocID="{3477080D-4B7E-44B0-AEF1-49140FAA9924}" presName="rootText" presStyleLbl="node2" presStyleIdx="1" presStyleCnt="6" custScaleY="538409" custLinFactNeighborY="9209">
        <dgm:presLayoutVars>
          <dgm:chPref val="3"/>
        </dgm:presLayoutVars>
      </dgm:prSet>
      <dgm:spPr/>
      <dgm:t>
        <a:bodyPr/>
        <a:lstStyle/>
        <a:p>
          <a:endParaRPr lang="en-US"/>
        </a:p>
      </dgm:t>
    </dgm:pt>
    <dgm:pt modelId="{6AE20E10-0F04-4297-83B2-3A78D70F5EA0}" type="pres">
      <dgm:prSet presAssocID="{3477080D-4B7E-44B0-AEF1-49140FAA9924}" presName="rootConnector" presStyleLbl="node2" presStyleIdx="1" presStyleCnt="6"/>
      <dgm:spPr/>
      <dgm:t>
        <a:bodyPr/>
        <a:lstStyle/>
        <a:p>
          <a:endParaRPr lang="en-US"/>
        </a:p>
      </dgm:t>
    </dgm:pt>
    <dgm:pt modelId="{293EDDDB-6FEB-4A67-9E1D-D06A963F2114}" type="pres">
      <dgm:prSet presAssocID="{3477080D-4B7E-44B0-AEF1-49140FAA9924}" presName="hierChild4" presStyleCnt="0"/>
      <dgm:spPr/>
    </dgm:pt>
    <dgm:pt modelId="{13E1A316-B0BE-4C4D-A758-7B8C31601D3E}" type="pres">
      <dgm:prSet presAssocID="{3477080D-4B7E-44B0-AEF1-49140FAA9924}" presName="hierChild5" presStyleCnt="0"/>
      <dgm:spPr/>
    </dgm:pt>
    <dgm:pt modelId="{E84A1909-3432-4F36-AB49-0A4765CB8274}" type="pres">
      <dgm:prSet presAssocID="{6D060B20-65D7-4A5F-84F9-9567C4385897}" presName="Name37" presStyleLbl="parChTrans1D2" presStyleIdx="2" presStyleCnt="6"/>
      <dgm:spPr/>
      <dgm:t>
        <a:bodyPr/>
        <a:lstStyle/>
        <a:p>
          <a:endParaRPr lang="en-US"/>
        </a:p>
      </dgm:t>
    </dgm:pt>
    <dgm:pt modelId="{029716F0-C6DE-424F-A066-97C2B2998EB9}" type="pres">
      <dgm:prSet presAssocID="{B0D6811E-BFB3-462A-B1BF-3B63C2552B94}" presName="hierRoot2" presStyleCnt="0">
        <dgm:presLayoutVars>
          <dgm:hierBranch val="init"/>
        </dgm:presLayoutVars>
      </dgm:prSet>
      <dgm:spPr/>
    </dgm:pt>
    <dgm:pt modelId="{E4BB0E3A-4C13-497D-9166-CB8CFEEB6415}" type="pres">
      <dgm:prSet presAssocID="{B0D6811E-BFB3-462A-B1BF-3B63C2552B94}" presName="rootComposite" presStyleCnt="0"/>
      <dgm:spPr/>
    </dgm:pt>
    <dgm:pt modelId="{3E73C3FF-0039-4DCA-A71E-E2391B425BD3}" type="pres">
      <dgm:prSet presAssocID="{B0D6811E-BFB3-462A-B1BF-3B63C2552B94}" presName="rootText" presStyleLbl="node2" presStyleIdx="2" presStyleCnt="6" custScaleY="538409" custLinFactNeighborY="9209">
        <dgm:presLayoutVars>
          <dgm:chPref val="3"/>
        </dgm:presLayoutVars>
      </dgm:prSet>
      <dgm:spPr/>
      <dgm:t>
        <a:bodyPr/>
        <a:lstStyle/>
        <a:p>
          <a:endParaRPr lang="en-US"/>
        </a:p>
      </dgm:t>
    </dgm:pt>
    <dgm:pt modelId="{051F65F6-AD51-4CE2-A498-F688F3FDC0D7}" type="pres">
      <dgm:prSet presAssocID="{B0D6811E-BFB3-462A-B1BF-3B63C2552B94}" presName="rootConnector" presStyleLbl="node2" presStyleIdx="2" presStyleCnt="6"/>
      <dgm:spPr/>
      <dgm:t>
        <a:bodyPr/>
        <a:lstStyle/>
        <a:p>
          <a:endParaRPr lang="en-US"/>
        </a:p>
      </dgm:t>
    </dgm:pt>
    <dgm:pt modelId="{57CC80D3-23B1-4152-977E-6297E82A425C}" type="pres">
      <dgm:prSet presAssocID="{B0D6811E-BFB3-462A-B1BF-3B63C2552B94}" presName="hierChild4" presStyleCnt="0"/>
      <dgm:spPr/>
    </dgm:pt>
    <dgm:pt modelId="{5E3A23E7-F38B-4C01-803C-06017F3A4B7A}" type="pres">
      <dgm:prSet presAssocID="{B0D6811E-BFB3-462A-B1BF-3B63C2552B94}" presName="hierChild5" presStyleCnt="0"/>
      <dgm:spPr/>
    </dgm:pt>
    <dgm:pt modelId="{24A41ACF-77D3-4B07-8CA8-3B5336311FF6}" type="pres">
      <dgm:prSet presAssocID="{928C4375-A832-424B-928F-C753F0FE72A5}" presName="Name37" presStyleLbl="parChTrans1D2" presStyleIdx="3" presStyleCnt="6"/>
      <dgm:spPr/>
      <dgm:t>
        <a:bodyPr/>
        <a:lstStyle/>
        <a:p>
          <a:endParaRPr lang="en-US"/>
        </a:p>
      </dgm:t>
    </dgm:pt>
    <dgm:pt modelId="{A5B53A1F-BA3D-4965-B644-A01ED52B0ACA}" type="pres">
      <dgm:prSet presAssocID="{A46200CA-4C04-4EB9-8AF8-DAFE80D67E3F}" presName="hierRoot2" presStyleCnt="0">
        <dgm:presLayoutVars>
          <dgm:hierBranch val="init"/>
        </dgm:presLayoutVars>
      </dgm:prSet>
      <dgm:spPr/>
    </dgm:pt>
    <dgm:pt modelId="{7E45160A-1303-4A12-8C47-4B4C751A4865}" type="pres">
      <dgm:prSet presAssocID="{A46200CA-4C04-4EB9-8AF8-DAFE80D67E3F}" presName="rootComposite" presStyleCnt="0"/>
      <dgm:spPr/>
    </dgm:pt>
    <dgm:pt modelId="{DC11495C-82F8-4BD0-85E8-1C4EFA8EDFC5}" type="pres">
      <dgm:prSet presAssocID="{A46200CA-4C04-4EB9-8AF8-DAFE80D67E3F}" presName="rootText" presStyleLbl="node2" presStyleIdx="3" presStyleCnt="6" custScaleY="538409" custLinFactNeighborY="9209">
        <dgm:presLayoutVars>
          <dgm:chPref val="3"/>
        </dgm:presLayoutVars>
      </dgm:prSet>
      <dgm:spPr/>
      <dgm:t>
        <a:bodyPr/>
        <a:lstStyle/>
        <a:p>
          <a:endParaRPr lang="en-US"/>
        </a:p>
      </dgm:t>
    </dgm:pt>
    <dgm:pt modelId="{E0745675-036B-4053-9FDE-C887EAD4DC2C}" type="pres">
      <dgm:prSet presAssocID="{A46200CA-4C04-4EB9-8AF8-DAFE80D67E3F}" presName="rootConnector" presStyleLbl="node2" presStyleIdx="3" presStyleCnt="6"/>
      <dgm:spPr/>
      <dgm:t>
        <a:bodyPr/>
        <a:lstStyle/>
        <a:p>
          <a:endParaRPr lang="en-US"/>
        </a:p>
      </dgm:t>
    </dgm:pt>
    <dgm:pt modelId="{01C1B40B-88F5-4EBC-8E3D-E7CA94619B71}" type="pres">
      <dgm:prSet presAssocID="{A46200CA-4C04-4EB9-8AF8-DAFE80D67E3F}" presName="hierChild4" presStyleCnt="0"/>
      <dgm:spPr/>
    </dgm:pt>
    <dgm:pt modelId="{394164A6-0A3F-4790-8E52-3013681BAB22}" type="pres">
      <dgm:prSet presAssocID="{A46200CA-4C04-4EB9-8AF8-DAFE80D67E3F}" presName="hierChild5" presStyleCnt="0"/>
      <dgm:spPr/>
    </dgm:pt>
    <dgm:pt modelId="{F5CCF260-BADE-43E0-A6F3-C7666D5F3C0B}" type="pres">
      <dgm:prSet presAssocID="{B95C57FA-685A-48D4-B4F4-6504C57A3359}" presName="Name37" presStyleLbl="parChTrans1D2" presStyleIdx="4" presStyleCnt="6"/>
      <dgm:spPr/>
      <dgm:t>
        <a:bodyPr/>
        <a:lstStyle/>
        <a:p>
          <a:endParaRPr lang="en-US"/>
        </a:p>
      </dgm:t>
    </dgm:pt>
    <dgm:pt modelId="{4CC81FAE-E187-4B61-AB3E-E7AEE510C94C}" type="pres">
      <dgm:prSet presAssocID="{8719F338-91CD-4BA6-B213-4A72DD979D29}" presName="hierRoot2" presStyleCnt="0">
        <dgm:presLayoutVars>
          <dgm:hierBranch val="init"/>
        </dgm:presLayoutVars>
      </dgm:prSet>
      <dgm:spPr/>
    </dgm:pt>
    <dgm:pt modelId="{88AF285F-5D66-4C89-A5F9-0334984624CA}" type="pres">
      <dgm:prSet presAssocID="{8719F338-91CD-4BA6-B213-4A72DD979D29}" presName="rootComposite" presStyleCnt="0"/>
      <dgm:spPr/>
    </dgm:pt>
    <dgm:pt modelId="{A8D3CCA7-0904-4E20-93D2-9118973F3BB8}" type="pres">
      <dgm:prSet presAssocID="{8719F338-91CD-4BA6-B213-4A72DD979D29}" presName="rootText" presStyleLbl="node2" presStyleIdx="4" presStyleCnt="6" custScaleY="538409" custLinFactNeighborY="9209">
        <dgm:presLayoutVars>
          <dgm:chPref val="3"/>
        </dgm:presLayoutVars>
      </dgm:prSet>
      <dgm:spPr/>
      <dgm:t>
        <a:bodyPr/>
        <a:lstStyle/>
        <a:p>
          <a:endParaRPr lang="en-US"/>
        </a:p>
      </dgm:t>
    </dgm:pt>
    <dgm:pt modelId="{675A2892-EFDF-483C-A820-B8A8361E233D}" type="pres">
      <dgm:prSet presAssocID="{8719F338-91CD-4BA6-B213-4A72DD979D29}" presName="rootConnector" presStyleLbl="node2" presStyleIdx="4" presStyleCnt="6"/>
      <dgm:spPr/>
      <dgm:t>
        <a:bodyPr/>
        <a:lstStyle/>
        <a:p>
          <a:endParaRPr lang="en-US"/>
        </a:p>
      </dgm:t>
    </dgm:pt>
    <dgm:pt modelId="{213B5B04-50C8-4067-9C23-274A02ABFA3A}" type="pres">
      <dgm:prSet presAssocID="{8719F338-91CD-4BA6-B213-4A72DD979D29}" presName="hierChild4" presStyleCnt="0"/>
      <dgm:spPr/>
    </dgm:pt>
    <dgm:pt modelId="{0654D7E5-67CC-44BE-9722-8B9E9EAE7810}" type="pres">
      <dgm:prSet presAssocID="{8719F338-91CD-4BA6-B213-4A72DD979D29}" presName="hierChild5" presStyleCnt="0"/>
      <dgm:spPr/>
    </dgm:pt>
    <dgm:pt modelId="{6D2DD1A3-F130-4F41-A7EE-97AD7C1F65EF}" type="pres">
      <dgm:prSet presAssocID="{D415BCBD-2EDA-423B-B920-1508FB1E3EB1}" presName="Name37" presStyleLbl="parChTrans1D2" presStyleIdx="5" presStyleCnt="6"/>
      <dgm:spPr/>
      <dgm:t>
        <a:bodyPr/>
        <a:lstStyle/>
        <a:p>
          <a:endParaRPr lang="en-US"/>
        </a:p>
      </dgm:t>
    </dgm:pt>
    <dgm:pt modelId="{8CC2BEC3-591F-4BF0-9B42-1C84162D6A3C}" type="pres">
      <dgm:prSet presAssocID="{1D3D5579-DFC4-4030-ACEB-80623710C5B8}" presName="hierRoot2" presStyleCnt="0">
        <dgm:presLayoutVars>
          <dgm:hierBranch val="init"/>
        </dgm:presLayoutVars>
      </dgm:prSet>
      <dgm:spPr/>
    </dgm:pt>
    <dgm:pt modelId="{174EB157-2798-47D5-9229-FD261B23D355}" type="pres">
      <dgm:prSet presAssocID="{1D3D5579-DFC4-4030-ACEB-80623710C5B8}" presName="rootComposite" presStyleCnt="0"/>
      <dgm:spPr/>
    </dgm:pt>
    <dgm:pt modelId="{F6617D21-A7B2-4135-9B8E-4916E834F916}" type="pres">
      <dgm:prSet presAssocID="{1D3D5579-DFC4-4030-ACEB-80623710C5B8}" presName="rootText" presStyleLbl="node2" presStyleIdx="5" presStyleCnt="6" custScaleY="538409" custLinFactNeighborY="9209">
        <dgm:presLayoutVars>
          <dgm:chPref val="3"/>
        </dgm:presLayoutVars>
      </dgm:prSet>
      <dgm:spPr/>
      <dgm:t>
        <a:bodyPr/>
        <a:lstStyle/>
        <a:p>
          <a:endParaRPr lang="en-US"/>
        </a:p>
      </dgm:t>
    </dgm:pt>
    <dgm:pt modelId="{DF7FF039-752D-441E-AF78-90C33167516E}" type="pres">
      <dgm:prSet presAssocID="{1D3D5579-DFC4-4030-ACEB-80623710C5B8}" presName="rootConnector" presStyleLbl="node2" presStyleIdx="5" presStyleCnt="6"/>
      <dgm:spPr/>
      <dgm:t>
        <a:bodyPr/>
        <a:lstStyle/>
        <a:p>
          <a:endParaRPr lang="en-US"/>
        </a:p>
      </dgm:t>
    </dgm:pt>
    <dgm:pt modelId="{65FFA307-FCC6-4C4D-B61E-D22F7EE7596D}" type="pres">
      <dgm:prSet presAssocID="{1D3D5579-DFC4-4030-ACEB-80623710C5B8}" presName="hierChild4" presStyleCnt="0"/>
      <dgm:spPr/>
    </dgm:pt>
    <dgm:pt modelId="{77CA2489-FF16-45D3-B633-C52A8ABB80B0}" type="pres">
      <dgm:prSet presAssocID="{1D3D5579-DFC4-4030-ACEB-80623710C5B8}" presName="hierChild5" presStyleCnt="0"/>
      <dgm:spPr/>
    </dgm:pt>
    <dgm:pt modelId="{40B984F2-F673-433B-9FFD-ECA6129C647E}" type="pres">
      <dgm:prSet presAssocID="{4B1E93D2-78CB-4520-9D27-BB6D9626BBA5}" presName="hierChild3" presStyleCnt="0"/>
      <dgm:spPr/>
    </dgm:pt>
  </dgm:ptLst>
  <dgm:cxnLst>
    <dgm:cxn modelId="{75F47381-217B-475F-96C5-0ADC183D0C7A}" type="presOf" srcId="{F8505E4F-6FCE-46FF-B874-EBFB8AD4177F}" destId="{E423B4E1-182D-4977-99F0-BB408BB3B600}" srcOrd="1" destOrd="0" presId="urn:microsoft.com/office/officeart/2005/8/layout/orgChart1"/>
    <dgm:cxn modelId="{144AEADA-E13C-4E45-A4B7-5C16DE97F4E1}" srcId="{D25D3A5A-606C-4133-828A-415C63844A2A}" destId="{4B1E93D2-78CB-4520-9D27-BB6D9626BBA5}" srcOrd="0" destOrd="0" parTransId="{C9AD93BF-0F83-49DC-806A-EB8DFD39C64E}" sibTransId="{F2F7B06D-0D5F-4EDE-9F67-9134EF5D1202}"/>
    <dgm:cxn modelId="{E9454472-079A-4947-A27C-D894ABC74D44}" type="presOf" srcId="{B0D6811E-BFB3-462A-B1BF-3B63C2552B94}" destId="{051F65F6-AD51-4CE2-A498-F688F3FDC0D7}" srcOrd="1" destOrd="0" presId="urn:microsoft.com/office/officeart/2005/8/layout/orgChart1"/>
    <dgm:cxn modelId="{03B28B5E-6950-4A49-A409-E9958C132E9F}" type="presOf" srcId="{A46200CA-4C04-4EB9-8AF8-DAFE80D67E3F}" destId="{DC11495C-82F8-4BD0-85E8-1C4EFA8EDFC5}" srcOrd="0" destOrd="0" presId="urn:microsoft.com/office/officeart/2005/8/layout/orgChart1"/>
    <dgm:cxn modelId="{A7AD5A12-4E8C-40BA-8FE3-64EDEF72D79A}" type="presOf" srcId="{08FD2443-5699-41A0-922F-54E9648225C0}" destId="{3B16E562-3115-41A4-A8B1-01BBD3C6BE99}" srcOrd="0" destOrd="0" presId="urn:microsoft.com/office/officeart/2005/8/layout/orgChart1"/>
    <dgm:cxn modelId="{555613DA-27B3-4530-BA6D-1CF71BC90726}" type="presOf" srcId="{D415BCBD-2EDA-423B-B920-1508FB1E3EB1}" destId="{6D2DD1A3-F130-4F41-A7EE-97AD7C1F65EF}" srcOrd="0" destOrd="0" presId="urn:microsoft.com/office/officeart/2005/8/layout/orgChart1"/>
    <dgm:cxn modelId="{2B257B26-BBBD-4402-A514-1CC614E121C9}" type="presOf" srcId="{CD6B5991-B9D7-43F6-A25C-90390DB25E76}" destId="{57F74983-127C-454B-A44B-21C1FBE5CE61}" srcOrd="0" destOrd="0" presId="urn:microsoft.com/office/officeart/2005/8/layout/orgChart1"/>
    <dgm:cxn modelId="{408D263D-F8F1-4049-AC18-9CD591E1BFA1}" srcId="{4B1E93D2-78CB-4520-9D27-BB6D9626BBA5}" destId="{A46200CA-4C04-4EB9-8AF8-DAFE80D67E3F}" srcOrd="3" destOrd="0" parTransId="{928C4375-A832-424B-928F-C753F0FE72A5}" sibTransId="{7E3F47A2-A041-4103-8F06-DF2FB1D739C4}"/>
    <dgm:cxn modelId="{4E921F0E-1BDE-4C1C-B253-0C6812F345A3}" srcId="{4B1E93D2-78CB-4520-9D27-BB6D9626BBA5}" destId="{8719F338-91CD-4BA6-B213-4A72DD979D29}" srcOrd="4" destOrd="0" parTransId="{B95C57FA-685A-48D4-B4F4-6504C57A3359}" sibTransId="{6B826836-3E22-4EAA-A1C7-C77D4BDA8019}"/>
    <dgm:cxn modelId="{B504AFF2-BDF4-4F01-97AA-86B499DF18A5}" type="presOf" srcId="{3477080D-4B7E-44B0-AEF1-49140FAA9924}" destId="{9231777E-609F-4904-8872-01A2118EDA15}" srcOrd="0" destOrd="0" presId="urn:microsoft.com/office/officeart/2005/8/layout/orgChart1"/>
    <dgm:cxn modelId="{BDFD97FF-46A5-42D4-9841-4F46FB8FF718}" type="presOf" srcId="{4B1E93D2-78CB-4520-9D27-BB6D9626BBA5}" destId="{01A3C41F-56B4-4118-BC3E-3405EFFED684}" srcOrd="1" destOrd="0" presId="urn:microsoft.com/office/officeart/2005/8/layout/orgChart1"/>
    <dgm:cxn modelId="{958A8053-374B-49E8-93AA-74974994114B}" srcId="{4B1E93D2-78CB-4520-9D27-BB6D9626BBA5}" destId="{B0D6811E-BFB3-462A-B1BF-3B63C2552B94}" srcOrd="2" destOrd="0" parTransId="{6D060B20-65D7-4A5F-84F9-9567C4385897}" sibTransId="{97E505A0-775D-4999-9361-C173A5C01B68}"/>
    <dgm:cxn modelId="{300D6ABE-0B73-4881-B152-A728065E7672}" type="presOf" srcId="{8719F338-91CD-4BA6-B213-4A72DD979D29}" destId="{A8D3CCA7-0904-4E20-93D2-9118973F3BB8}" srcOrd="0" destOrd="0" presId="urn:microsoft.com/office/officeart/2005/8/layout/orgChart1"/>
    <dgm:cxn modelId="{BF2B2249-6F4C-4C19-9482-FD2513D7E1C7}" srcId="{4B1E93D2-78CB-4520-9D27-BB6D9626BBA5}" destId="{F8505E4F-6FCE-46FF-B874-EBFB8AD4177F}" srcOrd="0" destOrd="0" parTransId="{CD6B5991-B9D7-43F6-A25C-90390DB25E76}" sibTransId="{D46AC4E7-C776-450B-9069-37684EE4DF51}"/>
    <dgm:cxn modelId="{D3485669-F01C-4A3A-AD17-101A8E2722C6}" type="presOf" srcId="{928C4375-A832-424B-928F-C753F0FE72A5}" destId="{24A41ACF-77D3-4B07-8CA8-3B5336311FF6}" srcOrd="0" destOrd="0" presId="urn:microsoft.com/office/officeart/2005/8/layout/orgChart1"/>
    <dgm:cxn modelId="{50E0174F-7868-479E-9792-0F4BAC54222C}" type="presOf" srcId="{6D060B20-65D7-4A5F-84F9-9567C4385897}" destId="{E84A1909-3432-4F36-AB49-0A4765CB8274}" srcOrd="0" destOrd="0" presId="urn:microsoft.com/office/officeart/2005/8/layout/orgChart1"/>
    <dgm:cxn modelId="{0CD86C88-DD81-4CFC-9E99-FBDDF2C1362E}" type="presOf" srcId="{4B1E93D2-78CB-4520-9D27-BB6D9626BBA5}" destId="{B61113CA-3F5E-408C-B406-500FDE90669E}" srcOrd="0" destOrd="0" presId="urn:microsoft.com/office/officeart/2005/8/layout/orgChart1"/>
    <dgm:cxn modelId="{16AF8A95-1E05-4F9D-93A5-EDE09AC7EA23}" type="presOf" srcId="{1D3D5579-DFC4-4030-ACEB-80623710C5B8}" destId="{F6617D21-A7B2-4135-9B8E-4916E834F916}" srcOrd="0" destOrd="0" presId="urn:microsoft.com/office/officeart/2005/8/layout/orgChart1"/>
    <dgm:cxn modelId="{2DBD962F-1429-491C-B000-C7AD6F736E85}" srcId="{4B1E93D2-78CB-4520-9D27-BB6D9626BBA5}" destId="{3477080D-4B7E-44B0-AEF1-49140FAA9924}" srcOrd="1" destOrd="0" parTransId="{08FD2443-5699-41A0-922F-54E9648225C0}" sibTransId="{686A2CAA-F602-42EE-9609-29076C7973ED}"/>
    <dgm:cxn modelId="{75E9E95E-7E9E-4FB1-B07C-F4283E8BAB38}" srcId="{4B1E93D2-78CB-4520-9D27-BB6D9626BBA5}" destId="{1D3D5579-DFC4-4030-ACEB-80623710C5B8}" srcOrd="5" destOrd="0" parTransId="{D415BCBD-2EDA-423B-B920-1508FB1E3EB1}" sibTransId="{2D817F93-118E-41F7-8849-083747A5DAA9}"/>
    <dgm:cxn modelId="{1A151EE0-AC83-42C0-B0A7-CED2C6306655}" type="presOf" srcId="{8719F338-91CD-4BA6-B213-4A72DD979D29}" destId="{675A2892-EFDF-483C-A820-B8A8361E233D}" srcOrd="1" destOrd="0" presId="urn:microsoft.com/office/officeart/2005/8/layout/orgChart1"/>
    <dgm:cxn modelId="{FA50D5A0-445B-4115-A3FB-E9DFB54E0F60}" type="presOf" srcId="{1D3D5579-DFC4-4030-ACEB-80623710C5B8}" destId="{DF7FF039-752D-441E-AF78-90C33167516E}" srcOrd="1" destOrd="0" presId="urn:microsoft.com/office/officeart/2005/8/layout/orgChart1"/>
    <dgm:cxn modelId="{24137BA1-F515-46F1-9384-B05404BDD764}" type="presOf" srcId="{D25D3A5A-606C-4133-828A-415C63844A2A}" destId="{192E6F44-A234-4EC3-BA5A-0E03754207BD}" srcOrd="0" destOrd="0" presId="urn:microsoft.com/office/officeart/2005/8/layout/orgChart1"/>
    <dgm:cxn modelId="{0F26B869-38AF-480B-816A-59A0CA22F750}" type="presOf" srcId="{B95C57FA-685A-48D4-B4F4-6504C57A3359}" destId="{F5CCF260-BADE-43E0-A6F3-C7666D5F3C0B}" srcOrd="0" destOrd="0" presId="urn:microsoft.com/office/officeart/2005/8/layout/orgChart1"/>
    <dgm:cxn modelId="{B1EF2241-A80D-411E-B148-FC9EC4BD0A64}" type="presOf" srcId="{A46200CA-4C04-4EB9-8AF8-DAFE80D67E3F}" destId="{E0745675-036B-4053-9FDE-C887EAD4DC2C}" srcOrd="1" destOrd="0" presId="urn:microsoft.com/office/officeart/2005/8/layout/orgChart1"/>
    <dgm:cxn modelId="{14C27CB7-BED4-4302-83B1-64BA563F4F56}" type="presOf" srcId="{B0D6811E-BFB3-462A-B1BF-3B63C2552B94}" destId="{3E73C3FF-0039-4DCA-A71E-E2391B425BD3}" srcOrd="0" destOrd="0" presId="urn:microsoft.com/office/officeart/2005/8/layout/orgChart1"/>
    <dgm:cxn modelId="{441A8EAB-BEB7-4E8B-8C86-EC29A3F82E55}" type="presOf" srcId="{F8505E4F-6FCE-46FF-B874-EBFB8AD4177F}" destId="{6E76EB72-3E14-44E8-94BA-52A0904C5BCF}" srcOrd="0" destOrd="0" presId="urn:microsoft.com/office/officeart/2005/8/layout/orgChart1"/>
    <dgm:cxn modelId="{67CC423B-CA9F-46E4-8B4A-A57D5649A956}" type="presOf" srcId="{3477080D-4B7E-44B0-AEF1-49140FAA9924}" destId="{6AE20E10-0F04-4297-83B2-3A78D70F5EA0}" srcOrd="1" destOrd="0" presId="urn:microsoft.com/office/officeart/2005/8/layout/orgChart1"/>
    <dgm:cxn modelId="{FB929373-BB5A-4C3A-95B1-6909429580A2}" type="presParOf" srcId="{192E6F44-A234-4EC3-BA5A-0E03754207BD}" destId="{3F2D06AD-2C49-4103-9C54-53331E3165C0}" srcOrd="0" destOrd="0" presId="urn:microsoft.com/office/officeart/2005/8/layout/orgChart1"/>
    <dgm:cxn modelId="{2CCA34E7-5F46-4A1E-9F68-0743F663B83A}" type="presParOf" srcId="{3F2D06AD-2C49-4103-9C54-53331E3165C0}" destId="{F41DBEFC-BEA7-4C0F-98AC-A3ED4647FD5C}" srcOrd="0" destOrd="0" presId="urn:microsoft.com/office/officeart/2005/8/layout/orgChart1"/>
    <dgm:cxn modelId="{DB47F526-C674-4679-8E39-3182575B6485}" type="presParOf" srcId="{F41DBEFC-BEA7-4C0F-98AC-A3ED4647FD5C}" destId="{B61113CA-3F5E-408C-B406-500FDE90669E}" srcOrd="0" destOrd="0" presId="urn:microsoft.com/office/officeart/2005/8/layout/orgChart1"/>
    <dgm:cxn modelId="{6F106D3C-0CE4-405B-87D4-00BAD010D612}" type="presParOf" srcId="{F41DBEFC-BEA7-4C0F-98AC-A3ED4647FD5C}" destId="{01A3C41F-56B4-4118-BC3E-3405EFFED684}" srcOrd="1" destOrd="0" presId="urn:microsoft.com/office/officeart/2005/8/layout/orgChart1"/>
    <dgm:cxn modelId="{A8EEBDF4-A8C3-4317-B4E2-0A2022A52F67}" type="presParOf" srcId="{3F2D06AD-2C49-4103-9C54-53331E3165C0}" destId="{4CDC1CC3-9922-4575-B1CE-2AF719AD60E1}" srcOrd="1" destOrd="0" presId="urn:microsoft.com/office/officeart/2005/8/layout/orgChart1"/>
    <dgm:cxn modelId="{66202E5F-A21B-45A1-9BE0-68CE1B1E25D5}" type="presParOf" srcId="{4CDC1CC3-9922-4575-B1CE-2AF719AD60E1}" destId="{57F74983-127C-454B-A44B-21C1FBE5CE61}" srcOrd="0" destOrd="0" presId="urn:microsoft.com/office/officeart/2005/8/layout/orgChart1"/>
    <dgm:cxn modelId="{26E736AD-D5DF-406E-BCFB-3240CA2F3079}" type="presParOf" srcId="{4CDC1CC3-9922-4575-B1CE-2AF719AD60E1}" destId="{5745DEFB-2B67-41BC-956D-A6B64C934469}" srcOrd="1" destOrd="0" presId="urn:microsoft.com/office/officeart/2005/8/layout/orgChart1"/>
    <dgm:cxn modelId="{AAF39F97-A67F-48E9-AEFF-8DAD71D99BCF}" type="presParOf" srcId="{5745DEFB-2B67-41BC-956D-A6B64C934469}" destId="{2DEFD092-DEE7-40B9-8439-B58151203AB5}" srcOrd="0" destOrd="0" presId="urn:microsoft.com/office/officeart/2005/8/layout/orgChart1"/>
    <dgm:cxn modelId="{09B22D9A-D50F-4CAC-AB20-93CBB6415FCE}" type="presParOf" srcId="{2DEFD092-DEE7-40B9-8439-B58151203AB5}" destId="{6E76EB72-3E14-44E8-94BA-52A0904C5BCF}" srcOrd="0" destOrd="0" presId="urn:microsoft.com/office/officeart/2005/8/layout/orgChart1"/>
    <dgm:cxn modelId="{DD1D366D-B64D-45D7-A2DE-8B3858C74230}" type="presParOf" srcId="{2DEFD092-DEE7-40B9-8439-B58151203AB5}" destId="{E423B4E1-182D-4977-99F0-BB408BB3B600}" srcOrd="1" destOrd="0" presId="urn:microsoft.com/office/officeart/2005/8/layout/orgChart1"/>
    <dgm:cxn modelId="{F3818870-6708-43F7-9A2C-72432B9DD5D7}" type="presParOf" srcId="{5745DEFB-2B67-41BC-956D-A6B64C934469}" destId="{B33E7031-9981-4BB8-8C58-1863102AA8CB}" srcOrd="1" destOrd="0" presId="urn:microsoft.com/office/officeart/2005/8/layout/orgChart1"/>
    <dgm:cxn modelId="{51706AF1-94EE-41C4-AE3C-09C30B901AF2}" type="presParOf" srcId="{5745DEFB-2B67-41BC-956D-A6B64C934469}" destId="{7D947C4A-2CBA-4978-8AAE-DFA0CFB621A2}" srcOrd="2" destOrd="0" presId="urn:microsoft.com/office/officeart/2005/8/layout/orgChart1"/>
    <dgm:cxn modelId="{8BC03D11-1958-4D10-AA25-77C51677C1D3}" type="presParOf" srcId="{4CDC1CC3-9922-4575-B1CE-2AF719AD60E1}" destId="{3B16E562-3115-41A4-A8B1-01BBD3C6BE99}" srcOrd="2" destOrd="0" presId="urn:microsoft.com/office/officeart/2005/8/layout/orgChart1"/>
    <dgm:cxn modelId="{9BCAC531-680F-417B-951C-E41D53D44F1B}" type="presParOf" srcId="{4CDC1CC3-9922-4575-B1CE-2AF719AD60E1}" destId="{5F4CDF52-5919-4044-BB9D-815A77795B48}" srcOrd="3" destOrd="0" presId="urn:microsoft.com/office/officeart/2005/8/layout/orgChart1"/>
    <dgm:cxn modelId="{A7BC8EA7-12D8-4C26-9025-ECA53204F3BD}" type="presParOf" srcId="{5F4CDF52-5919-4044-BB9D-815A77795B48}" destId="{463EF9EA-8E16-4B12-A709-1600D062D028}" srcOrd="0" destOrd="0" presId="urn:microsoft.com/office/officeart/2005/8/layout/orgChart1"/>
    <dgm:cxn modelId="{34CE0B00-5627-434B-9870-CB2AE7770813}" type="presParOf" srcId="{463EF9EA-8E16-4B12-A709-1600D062D028}" destId="{9231777E-609F-4904-8872-01A2118EDA15}" srcOrd="0" destOrd="0" presId="urn:microsoft.com/office/officeart/2005/8/layout/orgChart1"/>
    <dgm:cxn modelId="{66F4F706-8EA6-4E28-818C-C5635992329F}" type="presParOf" srcId="{463EF9EA-8E16-4B12-A709-1600D062D028}" destId="{6AE20E10-0F04-4297-83B2-3A78D70F5EA0}" srcOrd="1" destOrd="0" presId="urn:microsoft.com/office/officeart/2005/8/layout/orgChart1"/>
    <dgm:cxn modelId="{9F6E51C8-95FF-4433-A5A3-8ACF900B85AA}" type="presParOf" srcId="{5F4CDF52-5919-4044-BB9D-815A77795B48}" destId="{293EDDDB-6FEB-4A67-9E1D-D06A963F2114}" srcOrd="1" destOrd="0" presId="urn:microsoft.com/office/officeart/2005/8/layout/orgChart1"/>
    <dgm:cxn modelId="{F0CFEE4E-515B-4116-AEFC-9B53F2D924C4}" type="presParOf" srcId="{5F4CDF52-5919-4044-BB9D-815A77795B48}" destId="{13E1A316-B0BE-4C4D-A758-7B8C31601D3E}" srcOrd="2" destOrd="0" presId="urn:microsoft.com/office/officeart/2005/8/layout/orgChart1"/>
    <dgm:cxn modelId="{52F79611-BBED-4290-95B5-C6F595B96735}" type="presParOf" srcId="{4CDC1CC3-9922-4575-B1CE-2AF719AD60E1}" destId="{E84A1909-3432-4F36-AB49-0A4765CB8274}" srcOrd="4" destOrd="0" presId="urn:microsoft.com/office/officeart/2005/8/layout/orgChart1"/>
    <dgm:cxn modelId="{31FFC185-8A89-4C49-AF4D-D52148A8E2B4}" type="presParOf" srcId="{4CDC1CC3-9922-4575-B1CE-2AF719AD60E1}" destId="{029716F0-C6DE-424F-A066-97C2B2998EB9}" srcOrd="5" destOrd="0" presId="urn:microsoft.com/office/officeart/2005/8/layout/orgChart1"/>
    <dgm:cxn modelId="{21DBB040-985D-4D6E-A0C4-6564F3979240}" type="presParOf" srcId="{029716F0-C6DE-424F-A066-97C2B2998EB9}" destId="{E4BB0E3A-4C13-497D-9166-CB8CFEEB6415}" srcOrd="0" destOrd="0" presId="urn:microsoft.com/office/officeart/2005/8/layout/orgChart1"/>
    <dgm:cxn modelId="{5D3B99CE-B081-4F08-99C1-DFECA0A35908}" type="presParOf" srcId="{E4BB0E3A-4C13-497D-9166-CB8CFEEB6415}" destId="{3E73C3FF-0039-4DCA-A71E-E2391B425BD3}" srcOrd="0" destOrd="0" presId="urn:microsoft.com/office/officeart/2005/8/layout/orgChart1"/>
    <dgm:cxn modelId="{70EDDA76-3B6C-4EF0-AE8E-1ED58B64FFE8}" type="presParOf" srcId="{E4BB0E3A-4C13-497D-9166-CB8CFEEB6415}" destId="{051F65F6-AD51-4CE2-A498-F688F3FDC0D7}" srcOrd="1" destOrd="0" presId="urn:microsoft.com/office/officeart/2005/8/layout/orgChart1"/>
    <dgm:cxn modelId="{53E81619-7363-4C6E-8E10-A562BD2469FE}" type="presParOf" srcId="{029716F0-C6DE-424F-A066-97C2B2998EB9}" destId="{57CC80D3-23B1-4152-977E-6297E82A425C}" srcOrd="1" destOrd="0" presId="urn:microsoft.com/office/officeart/2005/8/layout/orgChart1"/>
    <dgm:cxn modelId="{D83256B0-1ED6-4942-8B10-2435F0D97A81}" type="presParOf" srcId="{029716F0-C6DE-424F-A066-97C2B2998EB9}" destId="{5E3A23E7-F38B-4C01-803C-06017F3A4B7A}" srcOrd="2" destOrd="0" presId="urn:microsoft.com/office/officeart/2005/8/layout/orgChart1"/>
    <dgm:cxn modelId="{909FA74F-7B41-4744-B43B-59C089D413F9}" type="presParOf" srcId="{4CDC1CC3-9922-4575-B1CE-2AF719AD60E1}" destId="{24A41ACF-77D3-4B07-8CA8-3B5336311FF6}" srcOrd="6" destOrd="0" presId="urn:microsoft.com/office/officeart/2005/8/layout/orgChart1"/>
    <dgm:cxn modelId="{AF75F044-DBB2-404D-B400-B50CFBD33206}" type="presParOf" srcId="{4CDC1CC3-9922-4575-B1CE-2AF719AD60E1}" destId="{A5B53A1F-BA3D-4965-B644-A01ED52B0ACA}" srcOrd="7" destOrd="0" presId="urn:microsoft.com/office/officeart/2005/8/layout/orgChart1"/>
    <dgm:cxn modelId="{462F6B48-7E41-4930-B7C7-E54A5E46E706}" type="presParOf" srcId="{A5B53A1F-BA3D-4965-B644-A01ED52B0ACA}" destId="{7E45160A-1303-4A12-8C47-4B4C751A4865}" srcOrd="0" destOrd="0" presId="urn:microsoft.com/office/officeart/2005/8/layout/orgChart1"/>
    <dgm:cxn modelId="{66B90D25-4529-46AC-9511-2513C868DD37}" type="presParOf" srcId="{7E45160A-1303-4A12-8C47-4B4C751A4865}" destId="{DC11495C-82F8-4BD0-85E8-1C4EFA8EDFC5}" srcOrd="0" destOrd="0" presId="urn:microsoft.com/office/officeart/2005/8/layout/orgChart1"/>
    <dgm:cxn modelId="{AE1F2305-B6DF-4D89-AD61-48F3654D8BCD}" type="presParOf" srcId="{7E45160A-1303-4A12-8C47-4B4C751A4865}" destId="{E0745675-036B-4053-9FDE-C887EAD4DC2C}" srcOrd="1" destOrd="0" presId="urn:microsoft.com/office/officeart/2005/8/layout/orgChart1"/>
    <dgm:cxn modelId="{010ECDB4-F7D5-4A49-B905-2A4F1E2D9B19}" type="presParOf" srcId="{A5B53A1F-BA3D-4965-B644-A01ED52B0ACA}" destId="{01C1B40B-88F5-4EBC-8E3D-E7CA94619B71}" srcOrd="1" destOrd="0" presId="urn:microsoft.com/office/officeart/2005/8/layout/orgChart1"/>
    <dgm:cxn modelId="{D8C31473-BBDF-479D-A781-8BB00540A371}" type="presParOf" srcId="{A5B53A1F-BA3D-4965-B644-A01ED52B0ACA}" destId="{394164A6-0A3F-4790-8E52-3013681BAB22}" srcOrd="2" destOrd="0" presId="urn:microsoft.com/office/officeart/2005/8/layout/orgChart1"/>
    <dgm:cxn modelId="{FC677F9C-FCAF-44D6-B4F3-63B8ABC65F2D}" type="presParOf" srcId="{4CDC1CC3-9922-4575-B1CE-2AF719AD60E1}" destId="{F5CCF260-BADE-43E0-A6F3-C7666D5F3C0B}" srcOrd="8" destOrd="0" presId="urn:microsoft.com/office/officeart/2005/8/layout/orgChart1"/>
    <dgm:cxn modelId="{8553150C-2D41-4B49-83BC-166494A4EC15}" type="presParOf" srcId="{4CDC1CC3-9922-4575-B1CE-2AF719AD60E1}" destId="{4CC81FAE-E187-4B61-AB3E-E7AEE510C94C}" srcOrd="9" destOrd="0" presId="urn:microsoft.com/office/officeart/2005/8/layout/orgChart1"/>
    <dgm:cxn modelId="{B13EB543-7EAD-4298-AE99-CC7526FB33FA}" type="presParOf" srcId="{4CC81FAE-E187-4B61-AB3E-E7AEE510C94C}" destId="{88AF285F-5D66-4C89-A5F9-0334984624CA}" srcOrd="0" destOrd="0" presId="urn:microsoft.com/office/officeart/2005/8/layout/orgChart1"/>
    <dgm:cxn modelId="{934F37E0-EE28-4BC6-9AEA-74CC87D88539}" type="presParOf" srcId="{88AF285F-5D66-4C89-A5F9-0334984624CA}" destId="{A8D3CCA7-0904-4E20-93D2-9118973F3BB8}" srcOrd="0" destOrd="0" presId="urn:microsoft.com/office/officeart/2005/8/layout/orgChart1"/>
    <dgm:cxn modelId="{58321448-FD40-46FB-A097-05107BDDAF9C}" type="presParOf" srcId="{88AF285F-5D66-4C89-A5F9-0334984624CA}" destId="{675A2892-EFDF-483C-A820-B8A8361E233D}" srcOrd="1" destOrd="0" presId="urn:microsoft.com/office/officeart/2005/8/layout/orgChart1"/>
    <dgm:cxn modelId="{4D6CEA8D-A390-417C-A571-814C285F83CA}" type="presParOf" srcId="{4CC81FAE-E187-4B61-AB3E-E7AEE510C94C}" destId="{213B5B04-50C8-4067-9C23-274A02ABFA3A}" srcOrd="1" destOrd="0" presId="urn:microsoft.com/office/officeart/2005/8/layout/orgChart1"/>
    <dgm:cxn modelId="{647F7AF1-E95F-4C88-BA5B-C79078104CF4}" type="presParOf" srcId="{4CC81FAE-E187-4B61-AB3E-E7AEE510C94C}" destId="{0654D7E5-67CC-44BE-9722-8B9E9EAE7810}" srcOrd="2" destOrd="0" presId="urn:microsoft.com/office/officeart/2005/8/layout/orgChart1"/>
    <dgm:cxn modelId="{323A7A62-3F66-4D5F-B049-312F9D8740DF}" type="presParOf" srcId="{4CDC1CC3-9922-4575-B1CE-2AF719AD60E1}" destId="{6D2DD1A3-F130-4F41-A7EE-97AD7C1F65EF}" srcOrd="10" destOrd="0" presId="urn:microsoft.com/office/officeart/2005/8/layout/orgChart1"/>
    <dgm:cxn modelId="{AAFEAE3C-621F-4534-B3CC-FEC61D347ED0}" type="presParOf" srcId="{4CDC1CC3-9922-4575-B1CE-2AF719AD60E1}" destId="{8CC2BEC3-591F-4BF0-9B42-1C84162D6A3C}" srcOrd="11" destOrd="0" presId="urn:microsoft.com/office/officeart/2005/8/layout/orgChart1"/>
    <dgm:cxn modelId="{691B3998-4CC9-48F1-9520-E40D6724A2EB}" type="presParOf" srcId="{8CC2BEC3-591F-4BF0-9B42-1C84162D6A3C}" destId="{174EB157-2798-47D5-9229-FD261B23D355}" srcOrd="0" destOrd="0" presId="urn:microsoft.com/office/officeart/2005/8/layout/orgChart1"/>
    <dgm:cxn modelId="{B0F5321F-96EC-4E80-B7D5-5ECE066FF424}" type="presParOf" srcId="{174EB157-2798-47D5-9229-FD261B23D355}" destId="{F6617D21-A7B2-4135-9B8E-4916E834F916}" srcOrd="0" destOrd="0" presId="urn:microsoft.com/office/officeart/2005/8/layout/orgChart1"/>
    <dgm:cxn modelId="{AFD6DA65-6EE5-446D-BC38-514A98A56EF4}" type="presParOf" srcId="{174EB157-2798-47D5-9229-FD261B23D355}" destId="{DF7FF039-752D-441E-AF78-90C33167516E}" srcOrd="1" destOrd="0" presId="urn:microsoft.com/office/officeart/2005/8/layout/orgChart1"/>
    <dgm:cxn modelId="{42FFCDA7-6B34-4DD5-B8CE-1DC88CE379C0}" type="presParOf" srcId="{8CC2BEC3-591F-4BF0-9B42-1C84162D6A3C}" destId="{65FFA307-FCC6-4C4D-B61E-D22F7EE7596D}" srcOrd="1" destOrd="0" presId="urn:microsoft.com/office/officeart/2005/8/layout/orgChart1"/>
    <dgm:cxn modelId="{217B60EE-B232-457F-B805-21329E46F3A8}" type="presParOf" srcId="{8CC2BEC3-591F-4BF0-9B42-1C84162D6A3C}" destId="{77CA2489-FF16-45D3-B633-C52A8ABB80B0}" srcOrd="2" destOrd="0" presId="urn:microsoft.com/office/officeart/2005/8/layout/orgChart1"/>
    <dgm:cxn modelId="{220E362C-51B0-4395-8B0E-FB217B1FE670}" type="presParOf" srcId="{3F2D06AD-2C49-4103-9C54-53331E3165C0}" destId="{40B984F2-F673-433B-9FFD-ECA6129C647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5E4E49-FC6F-42FB-8213-F95926C9203E}" type="doc">
      <dgm:prSet loTypeId="urn:microsoft.com/office/officeart/2005/8/layout/hList1" loCatId="list" qsTypeId="urn:microsoft.com/office/officeart/2005/8/quickstyle/3d1" qsCatId="3D" csTypeId="urn:microsoft.com/office/officeart/2005/8/colors/colorful5" csCatId="colorful" phldr="1"/>
      <dgm:spPr/>
      <dgm:t>
        <a:bodyPr/>
        <a:lstStyle/>
        <a:p>
          <a:endParaRPr lang="en-US"/>
        </a:p>
      </dgm:t>
    </dgm:pt>
    <dgm:pt modelId="{D0BDD317-666A-4D6B-A1F7-860EA92BC9B2}">
      <dgm:prSet phldrT="[Text]" custT="1"/>
      <dgm:spPr>
        <a:solidFill>
          <a:srgbClr val="00B050"/>
        </a:solidFill>
      </dgm:spPr>
      <dgm:t>
        <a:bodyPr/>
        <a:lstStyle/>
        <a:p>
          <a:r>
            <a:rPr lang="en-US" sz="3600" b="1" dirty="0">
              <a:latin typeface="Times New Roman" panose="02020603050405020304" pitchFamily="18" charset="0"/>
              <a:cs typeface="Times New Roman" panose="02020603050405020304" pitchFamily="18" charset="0"/>
            </a:rPr>
            <a:t>MỤC TIÊU CẤP TIỂU HỌC</a:t>
          </a:r>
          <a:endParaRPr lang="en-US" sz="3600" dirty="0">
            <a:latin typeface="Times New Roman" panose="02020603050405020304" pitchFamily="18" charset="0"/>
            <a:cs typeface="Times New Roman" panose="02020603050405020304" pitchFamily="18" charset="0"/>
          </a:endParaRPr>
        </a:p>
      </dgm:t>
    </dgm:pt>
    <dgm:pt modelId="{C7EBC7FD-9BDA-44EC-B591-77ED2FA1E8B6}" type="parTrans" cxnId="{EFC0232F-F515-4BBF-A6DA-0B962C906BA2}">
      <dgm:prSet/>
      <dgm:spPr/>
      <dgm:t>
        <a:bodyPr/>
        <a:lstStyle/>
        <a:p>
          <a:endParaRPr lang="en-US"/>
        </a:p>
      </dgm:t>
    </dgm:pt>
    <dgm:pt modelId="{FF159891-A721-4DF5-AA4A-A2E2834B404C}" type="sibTrans" cxnId="{EFC0232F-F515-4BBF-A6DA-0B962C906BA2}">
      <dgm:prSet/>
      <dgm:spPr/>
      <dgm:t>
        <a:bodyPr/>
        <a:lstStyle/>
        <a:p>
          <a:endParaRPr lang="en-US"/>
        </a:p>
      </dgm:t>
    </dgm:pt>
    <dgm:pt modelId="{38DC3F05-DC95-4ABE-89E3-A45B9759CC53}">
      <dgm:prSet phldrT="[Text]" custT="1"/>
      <dgm:spPr>
        <a:solidFill>
          <a:schemeClr val="accent1">
            <a:lumMod val="40000"/>
            <a:lumOff val="60000"/>
            <a:alpha val="90000"/>
          </a:schemeClr>
        </a:solidFill>
      </dgm:spPr>
      <dgm:t>
        <a:bodyPr/>
        <a:lstStyle/>
        <a:p>
          <a:pPr algn="just"/>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p>
      </dgm:t>
    </dgm:pt>
    <dgm:pt modelId="{CD89FA2E-04BF-43E1-ACE2-C529835A11AE}" type="parTrans" cxnId="{F4FA352E-88CF-49A9-9C55-AEBF0F30E7EC}">
      <dgm:prSet/>
      <dgm:spPr/>
      <dgm:t>
        <a:bodyPr/>
        <a:lstStyle/>
        <a:p>
          <a:endParaRPr lang="en-US"/>
        </a:p>
      </dgm:t>
    </dgm:pt>
    <dgm:pt modelId="{8655B989-DD76-4E40-91D7-6CEB04226B05}" type="sibTrans" cxnId="{F4FA352E-88CF-49A9-9C55-AEBF0F30E7EC}">
      <dgm:prSet/>
      <dgm:spPr/>
      <dgm:t>
        <a:bodyPr/>
        <a:lstStyle/>
        <a:p>
          <a:endParaRPr lang="en-US"/>
        </a:p>
      </dgm:t>
    </dgm:pt>
    <dgm:pt modelId="{3D4AA6B3-597A-4B27-A499-7D49F86F2E7D}">
      <dgm:prSet custT="1"/>
      <dgm:spPr>
        <a:solidFill>
          <a:schemeClr val="accent1">
            <a:lumMod val="40000"/>
            <a:lumOff val="60000"/>
            <a:alpha val="90000"/>
          </a:schemeClr>
        </a:solidFill>
      </dgm:spPr>
      <dgm:t>
        <a:bodyPr/>
        <a:lstStyle/>
        <a:p>
          <a:pPr algn="just"/>
          <a:r>
            <a:rPr lang="vi-VN" sz="2400" dirty="0">
              <a:latin typeface="Times New Roman" panose="02020603050405020304" pitchFamily="18" charset="0"/>
              <a:cs typeface="Times New Roman" panose="02020603050405020304" pitchFamily="18" charset="0"/>
            </a:rPr>
            <a:t>Biết thể hiện cảm xúc, trí tưởng tượng về thế giới xung quanh, hình thành năng lực giao tiếp, hợp tác, giải quyết vấn đề và sáng tạo</a:t>
          </a:r>
          <a:endParaRPr lang="en-US" sz="2400" dirty="0">
            <a:latin typeface="Times New Roman" panose="02020603050405020304" pitchFamily="18" charset="0"/>
            <a:cs typeface="Times New Roman" panose="02020603050405020304" pitchFamily="18" charset="0"/>
          </a:endParaRPr>
        </a:p>
      </dgm:t>
    </dgm:pt>
    <dgm:pt modelId="{A54A6A30-3F99-461C-B72F-DDC791226BD2}" type="parTrans" cxnId="{CFBD1522-CCFA-4E1B-AE90-FB38F96EFFF3}">
      <dgm:prSet/>
      <dgm:spPr/>
      <dgm:t>
        <a:bodyPr/>
        <a:lstStyle/>
        <a:p>
          <a:endParaRPr lang="en-US"/>
        </a:p>
      </dgm:t>
    </dgm:pt>
    <dgm:pt modelId="{270E6C93-B22F-4DF0-A30E-DFE0CD80785D}" type="sibTrans" cxnId="{CFBD1522-CCFA-4E1B-AE90-FB38F96EFFF3}">
      <dgm:prSet/>
      <dgm:spPr/>
      <dgm:t>
        <a:bodyPr/>
        <a:lstStyle/>
        <a:p>
          <a:endParaRPr lang="en-US"/>
        </a:p>
      </dgm:t>
    </dgm:pt>
    <dgm:pt modelId="{ED57E2C4-B33B-4A16-982B-B430C2A2B748}">
      <dgm:prSet custT="1"/>
      <dgm:spPr>
        <a:solidFill>
          <a:schemeClr val="accent1">
            <a:lumMod val="40000"/>
            <a:lumOff val="60000"/>
            <a:alpha val="90000"/>
          </a:schemeClr>
        </a:solidFill>
      </dgm:spPr>
      <dgm:t>
        <a:bodyPr/>
        <a:lstStyle/>
        <a:p>
          <a:pPr algn="just"/>
          <a:r>
            <a:rPr lang="vi-VN" sz="2400" dirty="0">
              <a:latin typeface="Times New Roman" panose="02020603050405020304" pitchFamily="18" charset="0"/>
              <a:cs typeface="Times New Roman" panose="02020603050405020304" pitchFamily="18" charset="0"/>
            </a:rPr>
            <a:t>Tìm hiểu và cảm nhận vẻ đẹp của sản phẩm, tác phẩm nghệ thuật, hình thành năng lực tự chủ và tự học; góp phần hình thành các phẩm chất yêu nước, nhân ái, chăm chỉ, trung thực, trách nhiệm. </a:t>
          </a:r>
          <a:endParaRPr lang="en-US" sz="2400" dirty="0">
            <a:latin typeface="Times New Roman" panose="02020603050405020304" pitchFamily="18" charset="0"/>
            <a:cs typeface="Times New Roman" panose="02020603050405020304" pitchFamily="18" charset="0"/>
          </a:endParaRPr>
        </a:p>
      </dgm:t>
    </dgm:pt>
    <dgm:pt modelId="{48C9C661-D6F8-439D-AC18-CC8A3854FF44}" type="parTrans" cxnId="{0ED2FBA2-0298-48BE-A5BE-204E44A6C6B6}">
      <dgm:prSet/>
      <dgm:spPr/>
      <dgm:t>
        <a:bodyPr/>
        <a:lstStyle/>
        <a:p>
          <a:endParaRPr lang="en-US"/>
        </a:p>
      </dgm:t>
    </dgm:pt>
    <dgm:pt modelId="{EBA840B2-17AC-405E-822C-67AA52831BDC}" type="sibTrans" cxnId="{0ED2FBA2-0298-48BE-A5BE-204E44A6C6B6}">
      <dgm:prSet/>
      <dgm:spPr/>
      <dgm:t>
        <a:bodyPr/>
        <a:lstStyle/>
        <a:p>
          <a:endParaRPr lang="en-US"/>
        </a:p>
      </dgm:t>
    </dgm:pt>
    <dgm:pt modelId="{93F1AE2F-CF9B-B142-8599-6B28D411BCCC}">
      <dgm:prSet phldrT="[Text]" custT="1"/>
      <dgm:spPr>
        <a:solidFill>
          <a:schemeClr val="accent1">
            <a:lumMod val="40000"/>
            <a:lumOff val="60000"/>
            <a:alpha val="90000"/>
          </a:schemeClr>
        </a:solidFill>
      </dgm:spPr>
      <dgm:t>
        <a:bodyPr/>
        <a:lstStyle/>
        <a:p>
          <a:pPr algn="just"/>
          <a:endParaRPr lang="en-US" sz="2400" dirty="0">
            <a:latin typeface="Times New Roman" panose="02020603050405020304" pitchFamily="18" charset="0"/>
            <a:cs typeface="Times New Roman" panose="02020603050405020304" pitchFamily="18" charset="0"/>
          </a:endParaRPr>
        </a:p>
      </dgm:t>
    </dgm:pt>
    <dgm:pt modelId="{C49DF96D-8CD9-BA42-AC05-22452B658A31}" type="parTrans" cxnId="{930EB80D-376C-BA4E-857A-D877126620D4}">
      <dgm:prSet/>
      <dgm:spPr/>
      <dgm:t>
        <a:bodyPr/>
        <a:lstStyle/>
        <a:p>
          <a:endParaRPr lang="en-US"/>
        </a:p>
      </dgm:t>
    </dgm:pt>
    <dgm:pt modelId="{163FDECA-7045-3F4A-9660-8D233AE0C6B8}" type="sibTrans" cxnId="{930EB80D-376C-BA4E-857A-D877126620D4}">
      <dgm:prSet/>
      <dgm:spPr/>
      <dgm:t>
        <a:bodyPr/>
        <a:lstStyle/>
        <a:p>
          <a:endParaRPr lang="en-US"/>
        </a:p>
      </dgm:t>
    </dgm:pt>
    <dgm:pt modelId="{6AAAA97A-DD7E-2B46-BF19-29126FA06476}">
      <dgm:prSet custT="1"/>
      <dgm:spPr>
        <a:solidFill>
          <a:schemeClr val="accent1">
            <a:lumMod val="40000"/>
            <a:lumOff val="60000"/>
            <a:alpha val="90000"/>
          </a:schemeClr>
        </a:solidFill>
      </dgm:spPr>
      <dgm:t>
        <a:bodyPr/>
        <a:lstStyle/>
        <a:p>
          <a:pPr algn="just"/>
          <a:endParaRPr lang="en-US" sz="2400" dirty="0">
            <a:latin typeface="Times New Roman" panose="02020603050405020304" pitchFamily="18" charset="0"/>
            <a:cs typeface="Times New Roman" panose="02020603050405020304" pitchFamily="18" charset="0"/>
          </a:endParaRPr>
        </a:p>
      </dgm:t>
    </dgm:pt>
    <dgm:pt modelId="{187666E1-1D0E-764F-BBE6-C681C32DE3A7}" type="parTrans" cxnId="{61C3BA4E-AA3F-E243-8D79-EFE3B2FE7F74}">
      <dgm:prSet/>
      <dgm:spPr/>
      <dgm:t>
        <a:bodyPr/>
        <a:lstStyle/>
        <a:p>
          <a:endParaRPr lang="en-US"/>
        </a:p>
      </dgm:t>
    </dgm:pt>
    <dgm:pt modelId="{6A6B1FDB-929A-D84B-AD3A-A0FEA4B9BAE3}" type="sibTrans" cxnId="{61C3BA4E-AA3F-E243-8D79-EFE3B2FE7F74}">
      <dgm:prSet/>
      <dgm:spPr/>
      <dgm:t>
        <a:bodyPr/>
        <a:lstStyle/>
        <a:p>
          <a:endParaRPr lang="en-US"/>
        </a:p>
      </dgm:t>
    </dgm:pt>
    <dgm:pt modelId="{D2BAF1C3-714E-4329-BCC0-686ED3118A03}" type="pres">
      <dgm:prSet presAssocID="{105E4E49-FC6F-42FB-8213-F95926C9203E}" presName="Name0" presStyleCnt="0">
        <dgm:presLayoutVars>
          <dgm:dir/>
          <dgm:animLvl val="lvl"/>
          <dgm:resizeHandles val="exact"/>
        </dgm:presLayoutVars>
      </dgm:prSet>
      <dgm:spPr/>
      <dgm:t>
        <a:bodyPr/>
        <a:lstStyle/>
        <a:p>
          <a:endParaRPr lang="en-US"/>
        </a:p>
      </dgm:t>
    </dgm:pt>
    <dgm:pt modelId="{FAE202FE-A2D7-445D-9F9C-1F3B66BF50A1}" type="pres">
      <dgm:prSet presAssocID="{D0BDD317-666A-4D6B-A1F7-860EA92BC9B2}" presName="composite" presStyleCnt="0"/>
      <dgm:spPr/>
    </dgm:pt>
    <dgm:pt modelId="{B7DF8F55-3B16-4AF6-AB52-27B349EB881A}" type="pres">
      <dgm:prSet presAssocID="{D0BDD317-666A-4D6B-A1F7-860EA92BC9B2}" presName="parTx" presStyleLbl="alignNode1" presStyleIdx="0" presStyleCnt="1" custScaleY="100000" custLinFactNeighborX="-126" custLinFactNeighborY="-35610">
        <dgm:presLayoutVars>
          <dgm:chMax val="0"/>
          <dgm:chPref val="0"/>
          <dgm:bulletEnabled val="1"/>
        </dgm:presLayoutVars>
      </dgm:prSet>
      <dgm:spPr/>
      <dgm:t>
        <a:bodyPr/>
        <a:lstStyle/>
        <a:p>
          <a:endParaRPr lang="en-US"/>
        </a:p>
      </dgm:t>
    </dgm:pt>
    <dgm:pt modelId="{B9253F59-7EF5-4B8F-8FBF-1CDD8BDB4DA9}" type="pres">
      <dgm:prSet presAssocID="{D0BDD317-666A-4D6B-A1F7-860EA92BC9B2}" presName="desTx" presStyleLbl="alignAccFollowNode1" presStyleIdx="0" presStyleCnt="1" custScaleY="109710" custLinFactNeighborX="-126" custLinFactNeighborY="-11981">
        <dgm:presLayoutVars>
          <dgm:bulletEnabled val="1"/>
        </dgm:presLayoutVars>
      </dgm:prSet>
      <dgm:spPr/>
      <dgm:t>
        <a:bodyPr/>
        <a:lstStyle/>
        <a:p>
          <a:endParaRPr lang="en-US"/>
        </a:p>
      </dgm:t>
    </dgm:pt>
  </dgm:ptLst>
  <dgm:cxnLst>
    <dgm:cxn modelId="{0ED2FBA2-0298-48BE-A5BE-204E44A6C6B6}" srcId="{D0BDD317-666A-4D6B-A1F7-860EA92BC9B2}" destId="{ED57E2C4-B33B-4A16-982B-B430C2A2B748}" srcOrd="4" destOrd="0" parTransId="{48C9C661-D6F8-439D-AC18-CC8A3854FF44}" sibTransId="{EBA840B2-17AC-405E-822C-67AA52831BDC}"/>
    <dgm:cxn modelId="{08A4C76E-08DF-5443-A562-B739279432EC}" type="presOf" srcId="{6AAAA97A-DD7E-2B46-BF19-29126FA06476}" destId="{B9253F59-7EF5-4B8F-8FBF-1CDD8BDB4DA9}" srcOrd="0" destOrd="3" presId="urn:microsoft.com/office/officeart/2005/8/layout/hList1"/>
    <dgm:cxn modelId="{3AD3CEFD-4C1B-4E1F-BE9B-DA8D796229E0}" type="presOf" srcId="{105E4E49-FC6F-42FB-8213-F95926C9203E}" destId="{D2BAF1C3-714E-4329-BCC0-686ED3118A03}" srcOrd="0" destOrd="0" presId="urn:microsoft.com/office/officeart/2005/8/layout/hList1"/>
    <dgm:cxn modelId="{61C3BA4E-AA3F-E243-8D79-EFE3B2FE7F74}" srcId="{D0BDD317-666A-4D6B-A1F7-860EA92BC9B2}" destId="{6AAAA97A-DD7E-2B46-BF19-29126FA06476}" srcOrd="3" destOrd="0" parTransId="{187666E1-1D0E-764F-BBE6-C681C32DE3A7}" sibTransId="{6A6B1FDB-929A-D84B-AD3A-A0FEA4B9BAE3}"/>
    <dgm:cxn modelId="{39FF4A75-6833-B147-95A6-85DAEC67285B}" type="presOf" srcId="{93F1AE2F-CF9B-B142-8599-6B28D411BCCC}" destId="{B9253F59-7EF5-4B8F-8FBF-1CDD8BDB4DA9}" srcOrd="0" destOrd="1" presId="urn:microsoft.com/office/officeart/2005/8/layout/hList1"/>
    <dgm:cxn modelId="{F4FA352E-88CF-49A9-9C55-AEBF0F30E7EC}" srcId="{D0BDD317-666A-4D6B-A1F7-860EA92BC9B2}" destId="{38DC3F05-DC95-4ABE-89E3-A45B9759CC53}" srcOrd="0" destOrd="0" parTransId="{CD89FA2E-04BF-43E1-ACE2-C529835A11AE}" sibTransId="{8655B989-DD76-4E40-91D7-6CEB04226B05}"/>
    <dgm:cxn modelId="{F8893692-91F5-4E3C-B469-AD09F0255826}" type="presOf" srcId="{D0BDD317-666A-4D6B-A1F7-860EA92BC9B2}" destId="{B7DF8F55-3B16-4AF6-AB52-27B349EB881A}" srcOrd="0" destOrd="0" presId="urn:microsoft.com/office/officeart/2005/8/layout/hList1"/>
    <dgm:cxn modelId="{930EB80D-376C-BA4E-857A-D877126620D4}" srcId="{D0BDD317-666A-4D6B-A1F7-860EA92BC9B2}" destId="{93F1AE2F-CF9B-B142-8599-6B28D411BCCC}" srcOrd="1" destOrd="0" parTransId="{C49DF96D-8CD9-BA42-AC05-22452B658A31}" sibTransId="{163FDECA-7045-3F4A-9660-8D233AE0C6B8}"/>
    <dgm:cxn modelId="{C691585C-F83F-4588-A4FA-B9DEBAC71497}" type="presOf" srcId="{38DC3F05-DC95-4ABE-89E3-A45B9759CC53}" destId="{B9253F59-7EF5-4B8F-8FBF-1CDD8BDB4DA9}" srcOrd="0" destOrd="0" presId="urn:microsoft.com/office/officeart/2005/8/layout/hList1"/>
    <dgm:cxn modelId="{431CBFC3-7DE0-495F-8E0F-6291E6A5341F}" type="presOf" srcId="{3D4AA6B3-597A-4B27-A499-7D49F86F2E7D}" destId="{B9253F59-7EF5-4B8F-8FBF-1CDD8BDB4DA9}" srcOrd="0" destOrd="2" presId="urn:microsoft.com/office/officeart/2005/8/layout/hList1"/>
    <dgm:cxn modelId="{EFC0232F-F515-4BBF-A6DA-0B962C906BA2}" srcId="{105E4E49-FC6F-42FB-8213-F95926C9203E}" destId="{D0BDD317-666A-4D6B-A1F7-860EA92BC9B2}" srcOrd="0" destOrd="0" parTransId="{C7EBC7FD-9BDA-44EC-B591-77ED2FA1E8B6}" sibTransId="{FF159891-A721-4DF5-AA4A-A2E2834B404C}"/>
    <dgm:cxn modelId="{CFBD1522-CCFA-4E1B-AE90-FB38F96EFFF3}" srcId="{D0BDD317-666A-4D6B-A1F7-860EA92BC9B2}" destId="{3D4AA6B3-597A-4B27-A499-7D49F86F2E7D}" srcOrd="2" destOrd="0" parTransId="{A54A6A30-3F99-461C-B72F-DDC791226BD2}" sibTransId="{270E6C93-B22F-4DF0-A30E-DFE0CD80785D}"/>
    <dgm:cxn modelId="{8D1F091E-8203-4F37-811A-FDE4847273BD}" type="presOf" srcId="{ED57E2C4-B33B-4A16-982B-B430C2A2B748}" destId="{B9253F59-7EF5-4B8F-8FBF-1CDD8BDB4DA9}" srcOrd="0" destOrd="4" presId="urn:microsoft.com/office/officeart/2005/8/layout/hList1"/>
    <dgm:cxn modelId="{DC1D359D-2A97-48C4-B365-8EE919E65AC3}" type="presParOf" srcId="{D2BAF1C3-714E-4329-BCC0-686ED3118A03}" destId="{FAE202FE-A2D7-445D-9F9C-1F3B66BF50A1}" srcOrd="0" destOrd="0" presId="urn:microsoft.com/office/officeart/2005/8/layout/hList1"/>
    <dgm:cxn modelId="{0D65ED62-ABB4-4A5E-A656-2259E50A356B}" type="presParOf" srcId="{FAE202FE-A2D7-445D-9F9C-1F3B66BF50A1}" destId="{B7DF8F55-3B16-4AF6-AB52-27B349EB881A}" srcOrd="0" destOrd="0" presId="urn:microsoft.com/office/officeart/2005/8/layout/hList1"/>
    <dgm:cxn modelId="{3490CFAA-4171-4C0A-BD55-CF926BEF5F79}" type="presParOf" srcId="{FAE202FE-A2D7-445D-9F9C-1F3B66BF50A1}" destId="{B9253F59-7EF5-4B8F-8FBF-1CDD8BDB4DA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E6F20A-4C3F-4498-8525-70B1A37813DA}" type="doc">
      <dgm:prSet loTypeId="urn:microsoft.com/office/officeart/2005/8/layout/cycle8" loCatId="cycle" qsTypeId="urn:microsoft.com/office/officeart/2005/8/quickstyle/simple5" qsCatId="simple" csTypeId="urn:microsoft.com/office/officeart/2005/8/colors/colorful4" csCatId="colorful" phldr="1"/>
      <dgm:spPr/>
    </dgm:pt>
    <dgm:pt modelId="{47AAEC88-4739-4619-A11F-E85DC4D03C3D}">
      <dgm:prSet phldrT="[Text]" custT="1"/>
      <dgm:spPr/>
      <dgm:t>
        <a:bodyPr/>
        <a:lstStyle/>
        <a:p>
          <a:pPr algn="r">
            <a:lnSpc>
              <a:spcPct val="100000"/>
            </a:lnSpc>
          </a:pPr>
          <a:r>
            <a:rPr lang="en-US" sz="1800" b="1" dirty="0">
              <a:latin typeface="Times New Roman" panose="02020603050405020304" pitchFamily="18" charset="0"/>
              <a:cs typeface="Times New Roman" panose="02020603050405020304" pitchFamily="18" charset="0"/>
            </a:rPr>
            <a:t>SÁNG TẠO ỨNG DỤNG THẨM MĨ</a:t>
          </a:r>
        </a:p>
      </dgm:t>
    </dgm:pt>
    <dgm:pt modelId="{A01FDB00-048C-465F-BB88-B264A83B3765}" type="parTrans" cxnId="{7CD1CCF3-16CD-45C8-BCAB-03D55FCF06FA}">
      <dgm:prSet/>
      <dgm:spPr/>
      <dgm:t>
        <a:bodyPr/>
        <a:lstStyle/>
        <a:p>
          <a:pPr algn="ctr"/>
          <a:endParaRPr lang="en-US" sz="1800" b="1">
            <a:latin typeface="Arial" panose="020B0604020202020204" pitchFamily="34" charset="0"/>
            <a:cs typeface="Arial" panose="020B0604020202020204" pitchFamily="34" charset="0"/>
          </a:endParaRPr>
        </a:p>
      </dgm:t>
    </dgm:pt>
    <dgm:pt modelId="{D82DB801-08E0-4885-95B8-A058A4708B0B}" type="sibTrans" cxnId="{7CD1CCF3-16CD-45C8-BCAB-03D55FCF06FA}">
      <dgm:prSet/>
      <dgm:spPr/>
      <dgm:t>
        <a:bodyPr/>
        <a:lstStyle/>
        <a:p>
          <a:pPr algn="ctr"/>
          <a:endParaRPr lang="en-US" sz="1800" b="1">
            <a:latin typeface="Arial" panose="020B0604020202020204" pitchFamily="34" charset="0"/>
            <a:cs typeface="Arial" panose="020B0604020202020204" pitchFamily="34" charset="0"/>
          </a:endParaRPr>
        </a:p>
      </dgm:t>
    </dgm:pt>
    <dgm:pt modelId="{B57CD7AA-0CA6-48A8-9F6B-B7F3EB226BA8}">
      <dgm:prSet phldrT="[Text]" custT="1"/>
      <dgm:spPr/>
      <dgm:t>
        <a:bodyPr/>
        <a:lstStyle/>
        <a:p>
          <a:pPr algn="ctr"/>
          <a:r>
            <a:rPr lang="en-US" sz="1800" b="1" dirty="0">
              <a:latin typeface="Times New Roman" panose="02020603050405020304" pitchFamily="18" charset="0"/>
              <a:cs typeface="Times New Roman" panose="02020603050405020304" pitchFamily="18" charset="0"/>
            </a:rPr>
            <a:t>PHÂN TÍCH ĐÁNH GIÁ THẨM MĨ</a:t>
          </a:r>
        </a:p>
      </dgm:t>
    </dgm:pt>
    <dgm:pt modelId="{BFFA47FA-27AE-4363-913B-EFB4C1C305D4}" type="parTrans" cxnId="{5556DA49-E461-4CBA-B7C0-F9964DF77FC8}">
      <dgm:prSet/>
      <dgm:spPr/>
      <dgm:t>
        <a:bodyPr/>
        <a:lstStyle/>
        <a:p>
          <a:pPr algn="ctr"/>
          <a:endParaRPr lang="en-US" sz="1800" b="1">
            <a:latin typeface="Arial" panose="020B0604020202020204" pitchFamily="34" charset="0"/>
            <a:cs typeface="Arial" panose="020B0604020202020204" pitchFamily="34" charset="0"/>
          </a:endParaRPr>
        </a:p>
      </dgm:t>
    </dgm:pt>
    <dgm:pt modelId="{C144E215-0EB6-45F2-88FD-C5693A7306CC}" type="sibTrans" cxnId="{5556DA49-E461-4CBA-B7C0-F9964DF77FC8}">
      <dgm:prSet/>
      <dgm:spPr/>
      <dgm:t>
        <a:bodyPr/>
        <a:lstStyle/>
        <a:p>
          <a:pPr algn="ctr"/>
          <a:endParaRPr lang="en-US" sz="1800" b="1">
            <a:latin typeface="Arial" panose="020B0604020202020204" pitchFamily="34" charset="0"/>
            <a:cs typeface="Arial" panose="020B0604020202020204" pitchFamily="34" charset="0"/>
          </a:endParaRPr>
        </a:p>
      </dgm:t>
    </dgm:pt>
    <dgm:pt modelId="{9CF0756F-C6CD-4FB4-913C-D71D0C9FEB89}">
      <dgm:prSet phldrT="[Text]" custT="1"/>
      <dgm:spPr/>
      <dgm:t>
        <a:bodyPr/>
        <a:lstStyle/>
        <a:p>
          <a:pPr algn="l">
            <a:lnSpc>
              <a:spcPct val="100000"/>
            </a:lnSpc>
          </a:pPr>
          <a:r>
            <a:rPr lang="en-US" sz="1800" b="1" dirty="0">
              <a:latin typeface="Times New Roman" panose="02020603050405020304" pitchFamily="18" charset="0"/>
              <a:cs typeface="Times New Roman" panose="02020603050405020304" pitchFamily="18" charset="0"/>
            </a:rPr>
            <a:t>QUAN SÁT NHẬN THỨC THẨM MĨ</a:t>
          </a:r>
        </a:p>
      </dgm:t>
    </dgm:pt>
    <dgm:pt modelId="{71823507-38A6-459D-BA79-C25A70BBA7ED}" type="parTrans" cxnId="{BAEAEAB8-FC11-4B29-8245-F05F9395B330}">
      <dgm:prSet/>
      <dgm:spPr/>
      <dgm:t>
        <a:bodyPr/>
        <a:lstStyle/>
        <a:p>
          <a:pPr algn="ctr"/>
          <a:endParaRPr lang="en-US" sz="1800" b="1">
            <a:latin typeface="Arial" panose="020B0604020202020204" pitchFamily="34" charset="0"/>
            <a:cs typeface="Arial" panose="020B0604020202020204" pitchFamily="34" charset="0"/>
          </a:endParaRPr>
        </a:p>
      </dgm:t>
    </dgm:pt>
    <dgm:pt modelId="{0677A731-53AA-4727-9118-CD48A5901427}" type="sibTrans" cxnId="{BAEAEAB8-FC11-4B29-8245-F05F9395B330}">
      <dgm:prSet/>
      <dgm:spPr/>
      <dgm:t>
        <a:bodyPr/>
        <a:lstStyle/>
        <a:p>
          <a:pPr algn="ctr"/>
          <a:endParaRPr lang="en-US" sz="1800" b="1">
            <a:latin typeface="Arial" panose="020B0604020202020204" pitchFamily="34" charset="0"/>
            <a:cs typeface="Arial" panose="020B0604020202020204" pitchFamily="34" charset="0"/>
          </a:endParaRPr>
        </a:p>
      </dgm:t>
    </dgm:pt>
    <dgm:pt modelId="{45EDAD74-BB2F-4279-96AB-705C17824FD6}" type="pres">
      <dgm:prSet presAssocID="{3AE6F20A-4C3F-4498-8525-70B1A37813DA}" presName="compositeShape" presStyleCnt="0">
        <dgm:presLayoutVars>
          <dgm:chMax val="7"/>
          <dgm:dir/>
          <dgm:resizeHandles val="exact"/>
        </dgm:presLayoutVars>
      </dgm:prSet>
      <dgm:spPr/>
    </dgm:pt>
    <dgm:pt modelId="{FD712A3D-0FE1-4B2A-AC9A-FF5EA8DBBB9E}" type="pres">
      <dgm:prSet presAssocID="{3AE6F20A-4C3F-4498-8525-70B1A37813DA}" presName="wedge1" presStyleLbl="node1" presStyleIdx="0" presStyleCnt="3" custScaleX="91895" custScaleY="94470"/>
      <dgm:spPr/>
      <dgm:t>
        <a:bodyPr/>
        <a:lstStyle/>
        <a:p>
          <a:endParaRPr lang="en-US"/>
        </a:p>
      </dgm:t>
    </dgm:pt>
    <dgm:pt modelId="{1710DD8E-CC6C-4F79-82C8-1E7D617C10A6}" type="pres">
      <dgm:prSet presAssocID="{3AE6F20A-4C3F-4498-8525-70B1A37813DA}" presName="dummy1a" presStyleCnt="0"/>
      <dgm:spPr/>
    </dgm:pt>
    <dgm:pt modelId="{DB5CE5EE-F0B3-4D3A-8CB9-AD69AC076637}" type="pres">
      <dgm:prSet presAssocID="{3AE6F20A-4C3F-4498-8525-70B1A37813DA}" presName="dummy1b" presStyleCnt="0"/>
      <dgm:spPr/>
    </dgm:pt>
    <dgm:pt modelId="{243A62E8-43C5-4D54-9B70-220C1E256221}" type="pres">
      <dgm:prSet presAssocID="{3AE6F20A-4C3F-4498-8525-70B1A37813DA}" presName="wedge1Tx" presStyleLbl="node1" presStyleIdx="0" presStyleCnt="3">
        <dgm:presLayoutVars>
          <dgm:chMax val="0"/>
          <dgm:chPref val="0"/>
          <dgm:bulletEnabled val="1"/>
        </dgm:presLayoutVars>
      </dgm:prSet>
      <dgm:spPr/>
      <dgm:t>
        <a:bodyPr/>
        <a:lstStyle/>
        <a:p>
          <a:endParaRPr lang="en-US"/>
        </a:p>
      </dgm:t>
    </dgm:pt>
    <dgm:pt modelId="{EA3C93CE-A5A4-4B6B-840F-A61C6AB17CDC}" type="pres">
      <dgm:prSet presAssocID="{3AE6F20A-4C3F-4498-8525-70B1A37813DA}" presName="wedge2" presStyleLbl="node1" presStyleIdx="1" presStyleCnt="3"/>
      <dgm:spPr/>
      <dgm:t>
        <a:bodyPr/>
        <a:lstStyle/>
        <a:p>
          <a:endParaRPr lang="en-US"/>
        </a:p>
      </dgm:t>
    </dgm:pt>
    <dgm:pt modelId="{3BFBEEC6-6140-4240-8864-15CB6583402F}" type="pres">
      <dgm:prSet presAssocID="{3AE6F20A-4C3F-4498-8525-70B1A37813DA}" presName="dummy2a" presStyleCnt="0"/>
      <dgm:spPr/>
    </dgm:pt>
    <dgm:pt modelId="{78E828D9-C771-41F9-A92B-4FA77BC9DE10}" type="pres">
      <dgm:prSet presAssocID="{3AE6F20A-4C3F-4498-8525-70B1A37813DA}" presName="dummy2b" presStyleCnt="0"/>
      <dgm:spPr/>
    </dgm:pt>
    <dgm:pt modelId="{EB8582A0-CE85-4C5B-BE0B-FE7BE58001D5}" type="pres">
      <dgm:prSet presAssocID="{3AE6F20A-4C3F-4498-8525-70B1A37813DA}" presName="wedge2Tx" presStyleLbl="node1" presStyleIdx="1" presStyleCnt="3">
        <dgm:presLayoutVars>
          <dgm:chMax val="0"/>
          <dgm:chPref val="0"/>
          <dgm:bulletEnabled val="1"/>
        </dgm:presLayoutVars>
      </dgm:prSet>
      <dgm:spPr/>
      <dgm:t>
        <a:bodyPr/>
        <a:lstStyle/>
        <a:p>
          <a:endParaRPr lang="en-US"/>
        </a:p>
      </dgm:t>
    </dgm:pt>
    <dgm:pt modelId="{E4D7D274-2FCA-4226-8157-190C89334766}" type="pres">
      <dgm:prSet presAssocID="{3AE6F20A-4C3F-4498-8525-70B1A37813DA}" presName="wedge3" presStyleLbl="node1" presStyleIdx="2" presStyleCnt="3"/>
      <dgm:spPr/>
      <dgm:t>
        <a:bodyPr/>
        <a:lstStyle/>
        <a:p>
          <a:endParaRPr lang="en-US"/>
        </a:p>
      </dgm:t>
    </dgm:pt>
    <dgm:pt modelId="{1F44F307-801B-40D2-A8B0-8114961BC58F}" type="pres">
      <dgm:prSet presAssocID="{3AE6F20A-4C3F-4498-8525-70B1A37813DA}" presName="dummy3a" presStyleCnt="0"/>
      <dgm:spPr/>
    </dgm:pt>
    <dgm:pt modelId="{4E2F0C45-BBB0-49AF-B39C-B318F4FFE71F}" type="pres">
      <dgm:prSet presAssocID="{3AE6F20A-4C3F-4498-8525-70B1A37813DA}" presName="dummy3b" presStyleCnt="0"/>
      <dgm:spPr/>
    </dgm:pt>
    <dgm:pt modelId="{F6698A49-FAB7-45A2-9423-B90F4EBC0CB3}" type="pres">
      <dgm:prSet presAssocID="{3AE6F20A-4C3F-4498-8525-70B1A37813DA}" presName="wedge3Tx" presStyleLbl="node1" presStyleIdx="2" presStyleCnt="3">
        <dgm:presLayoutVars>
          <dgm:chMax val="0"/>
          <dgm:chPref val="0"/>
          <dgm:bulletEnabled val="1"/>
        </dgm:presLayoutVars>
      </dgm:prSet>
      <dgm:spPr/>
      <dgm:t>
        <a:bodyPr/>
        <a:lstStyle/>
        <a:p>
          <a:endParaRPr lang="en-US"/>
        </a:p>
      </dgm:t>
    </dgm:pt>
    <dgm:pt modelId="{046F30F0-DC12-4687-98B9-6B66ABDB46C0}" type="pres">
      <dgm:prSet presAssocID="{D82DB801-08E0-4885-95B8-A058A4708B0B}" presName="arrowWedge1" presStyleLbl="fgSibTrans2D1" presStyleIdx="0" presStyleCnt="3" custLinFactNeighborX="-294"/>
      <dgm:spPr/>
    </dgm:pt>
    <dgm:pt modelId="{DA262755-0F21-48BB-9A5C-DBACA63926B4}" type="pres">
      <dgm:prSet presAssocID="{C144E215-0EB6-45F2-88FD-C5693A7306CC}" presName="arrowWedge2" presStyleLbl="fgSibTrans2D1" presStyleIdx="1" presStyleCnt="3"/>
      <dgm:spPr/>
    </dgm:pt>
    <dgm:pt modelId="{39C56F03-4A24-4485-A5CE-B4665F27EA9A}" type="pres">
      <dgm:prSet presAssocID="{0677A731-53AA-4727-9118-CD48A5901427}" presName="arrowWedge3" presStyleLbl="fgSibTrans2D1" presStyleIdx="2" presStyleCnt="3"/>
      <dgm:spPr/>
    </dgm:pt>
  </dgm:ptLst>
  <dgm:cxnLst>
    <dgm:cxn modelId="{C7A1AC2E-D654-4135-B3B8-28D99A61EB76}" type="presOf" srcId="{47AAEC88-4739-4619-A11F-E85DC4D03C3D}" destId="{FD712A3D-0FE1-4B2A-AC9A-FF5EA8DBBB9E}" srcOrd="0" destOrd="0" presId="urn:microsoft.com/office/officeart/2005/8/layout/cycle8"/>
    <dgm:cxn modelId="{3C155B9F-1A06-4B04-A090-46FA4BEFF511}" type="presOf" srcId="{B57CD7AA-0CA6-48A8-9F6B-B7F3EB226BA8}" destId="{EA3C93CE-A5A4-4B6B-840F-A61C6AB17CDC}" srcOrd="0" destOrd="0" presId="urn:microsoft.com/office/officeart/2005/8/layout/cycle8"/>
    <dgm:cxn modelId="{20B6930D-74F6-4801-A7D7-DD7AFE4CBCA5}" type="presOf" srcId="{47AAEC88-4739-4619-A11F-E85DC4D03C3D}" destId="{243A62E8-43C5-4D54-9B70-220C1E256221}" srcOrd="1" destOrd="0" presId="urn:microsoft.com/office/officeart/2005/8/layout/cycle8"/>
    <dgm:cxn modelId="{3F6AA455-D757-486B-A5FC-005A0A0A9861}" type="presOf" srcId="{3AE6F20A-4C3F-4498-8525-70B1A37813DA}" destId="{45EDAD74-BB2F-4279-96AB-705C17824FD6}" srcOrd="0" destOrd="0" presId="urn:microsoft.com/office/officeart/2005/8/layout/cycle8"/>
    <dgm:cxn modelId="{7CD1CCF3-16CD-45C8-BCAB-03D55FCF06FA}" srcId="{3AE6F20A-4C3F-4498-8525-70B1A37813DA}" destId="{47AAEC88-4739-4619-A11F-E85DC4D03C3D}" srcOrd="0" destOrd="0" parTransId="{A01FDB00-048C-465F-BB88-B264A83B3765}" sibTransId="{D82DB801-08E0-4885-95B8-A058A4708B0B}"/>
    <dgm:cxn modelId="{BAEAEAB8-FC11-4B29-8245-F05F9395B330}" srcId="{3AE6F20A-4C3F-4498-8525-70B1A37813DA}" destId="{9CF0756F-C6CD-4FB4-913C-D71D0C9FEB89}" srcOrd="2" destOrd="0" parTransId="{71823507-38A6-459D-BA79-C25A70BBA7ED}" sibTransId="{0677A731-53AA-4727-9118-CD48A5901427}"/>
    <dgm:cxn modelId="{2B1E8A33-76EC-4265-AD8A-49468DB843F9}" type="presOf" srcId="{9CF0756F-C6CD-4FB4-913C-D71D0C9FEB89}" destId="{E4D7D274-2FCA-4226-8157-190C89334766}" srcOrd="0" destOrd="0" presId="urn:microsoft.com/office/officeart/2005/8/layout/cycle8"/>
    <dgm:cxn modelId="{C947E200-FFC5-46F9-994C-29A4ED46837A}" type="presOf" srcId="{9CF0756F-C6CD-4FB4-913C-D71D0C9FEB89}" destId="{F6698A49-FAB7-45A2-9423-B90F4EBC0CB3}" srcOrd="1" destOrd="0" presId="urn:microsoft.com/office/officeart/2005/8/layout/cycle8"/>
    <dgm:cxn modelId="{6CC0F86B-A3D8-4E54-862F-DD27794DEC21}" type="presOf" srcId="{B57CD7AA-0CA6-48A8-9F6B-B7F3EB226BA8}" destId="{EB8582A0-CE85-4C5B-BE0B-FE7BE58001D5}" srcOrd="1" destOrd="0" presId="urn:microsoft.com/office/officeart/2005/8/layout/cycle8"/>
    <dgm:cxn modelId="{5556DA49-E461-4CBA-B7C0-F9964DF77FC8}" srcId="{3AE6F20A-4C3F-4498-8525-70B1A37813DA}" destId="{B57CD7AA-0CA6-48A8-9F6B-B7F3EB226BA8}" srcOrd="1" destOrd="0" parTransId="{BFFA47FA-27AE-4363-913B-EFB4C1C305D4}" sibTransId="{C144E215-0EB6-45F2-88FD-C5693A7306CC}"/>
    <dgm:cxn modelId="{D330C34D-168E-46C9-A8B2-6A0987E4B282}" type="presParOf" srcId="{45EDAD74-BB2F-4279-96AB-705C17824FD6}" destId="{FD712A3D-0FE1-4B2A-AC9A-FF5EA8DBBB9E}" srcOrd="0" destOrd="0" presId="urn:microsoft.com/office/officeart/2005/8/layout/cycle8"/>
    <dgm:cxn modelId="{838CD491-1021-446F-A8B2-2B922A306B0A}" type="presParOf" srcId="{45EDAD74-BB2F-4279-96AB-705C17824FD6}" destId="{1710DD8E-CC6C-4F79-82C8-1E7D617C10A6}" srcOrd="1" destOrd="0" presId="urn:microsoft.com/office/officeart/2005/8/layout/cycle8"/>
    <dgm:cxn modelId="{7A6B2269-65FF-4C00-8D55-872DCE92969B}" type="presParOf" srcId="{45EDAD74-BB2F-4279-96AB-705C17824FD6}" destId="{DB5CE5EE-F0B3-4D3A-8CB9-AD69AC076637}" srcOrd="2" destOrd="0" presId="urn:microsoft.com/office/officeart/2005/8/layout/cycle8"/>
    <dgm:cxn modelId="{8DB7C555-6619-45E1-95B3-8EDDA2C6B803}" type="presParOf" srcId="{45EDAD74-BB2F-4279-96AB-705C17824FD6}" destId="{243A62E8-43C5-4D54-9B70-220C1E256221}" srcOrd="3" destOrd="0" presId="urn:microsoft.com/office/officeart/2005/8/layout/cycle8"/>
    <dgm:cxn modelId="{97F31C83-54D7-4D8E-A4FA-EDF6EFA4270E}" type="presParOf" srcId="{45EDAD74-BB2F-4279-96AB-705C17824FD6}" destId="{EA3C93CE-A5A4-4B6B-840F-A61C6AB17CDC}" srcOrd="4" destOrd="0" presId="urn:microsoft.com/office/officeart/2005/8/layout/cycle8"/>
    <dgm:cxn modelId="{B4D2691C-38A0-4110-9F25-BF355187ACBE}" type="presParOf" srcId="{45EDAD74-BB2F-4279-96AB-705C17824FD6}" destId="{3BFBEEC6-6140-4240-8864-15CB6583402F}" srcOrd="5" destOrd="0" presId="urn:microsoft.com/office/officeart/2005/8/layout/cycle8"/>
    <dgm:cxn modelId="{852632E8-0784-4633-96EB-9CD165B57160}" type="presParOf" srcId="{45EDAD74-BB2F-4279-96AB-705C17824FD6}" destId="{78E828D9-C771-41F9-A92B-4FA77BC9DE10}" srcOrd="6" destOrd="0" presId="urn:microsoft.com/office/officeart/2005/8/layout/cycle8"/>
    <dgm:cxn modelId="{2712A166-434D-4E20-BDA9-E43ED474D3DF}" type="presParOf" srcId="{45EDAD74-BB2F-4279-96AB-705C17824FD6}" destId="{EB8582A0-CE85-4C5B-BE0B-FE7BE58001D5}" srcOrd="7" destOrd="0" presId="urn:microsoft.com/office/officeart/2005/8/layout/cycle8"/>
    <dgm:cxn modelId="{649E33EC-2ABA-4475-8C61-3072642076E5}" type="presParOf" srcId="{45EDAD74-BB2F-4279-96AB-705C17824FD6}" destId="{E4D7D274-2FCA-4226-8157-190C89334766}" srcOrd="8" destOrd="0" presId="urn:microsoft.com/office/officeart/2005/8/layout/cycle8"/>
    <dgm:cxn modelId="{905BEE07-8039-45FE-BF40-0EAFADF16F52}" type="presParOf" srcId="{45EDAD74-BB2F-4279-96AB-705C17824FD6}" destId="{1F44F307-801B-40D2-A8B0-8114961BC58F}" srcOrd="9" destOrd="0" presId="urn:microsoft.com/office/officeart/2005/8/layout/cycle8"/>
    <dgm:cxn modelId="{7F43C98C-CCD5-4A96-A0C4-9CCB96108A94}" type="presParOf" srcId="{45EDAD74-BB2F-4279-96AB-705C17824FD6}" destId="{4E2F0C45-BBB0-49AF-B39C-B318F4FFE71F}" srcOrd="10" destOrd="0" presId="urn:microsoft.com/office/officeart/2005/8/layout/cycle8"/>
    <dgm:cxn modelId="{C96D6259-4CF9-4098-BFF7-04C5904AE42E}" type="presParOf" srcId="{45EDAD74-BB2F-4279-96AB-705C17824FD6}" destId="{F6698A49-FAB7-45A2-9423-B90F4EBC0CB3}" srcOrd="11" destOrd="0" presId="urn:microsoft.com/office/officeart/2005/8/layout/cycle8"/>
    <dgm:cxn modelId="{C2E60E38-0159-4D46-9E96-5FF25FE89B05}" type="presParOf" srcId="{45EDAD74-BB2F-4279-96AB-705C17824FD6}" destId="{046F30F0-DC12-4687-98B9-6B66ABDB46C0}" srcOrd="12" destOrd="0" presId="urn:microsoft.com/office/officeart/2005/8/layout/cycle8"/>
    <dgm:cxn modelId="{02392025-CD2B-48E7-ABA6-1BF3AE5DB25C}" type="presParOf" srcId="{45EDAD74-BB2F-4279-96AB-705C17824FD6}" destId="{DA262755-0F21-48BB-9A5C-DBACA63926B4}" srcOrd="13" destOrd="0" presId="urn:microsoft.com/office/officeart/2005/8/layout/cycle8"/>
    <dgm:cxn modelId="{3275DCB7-EF35-4B8A-BA26-70CA9B904798}" type="presParOf" srcId="{45EDAD74-BB2F-4279-96AB-705C17824FD6}" destId="{39C56F03-4A24-4485-A5CE-B4665F27EA9A}"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C0DC54-5C14-46CA-8A99-F767FA129E1D}" type="doc">
      <dgm:prSet loTypeId="urn:microsoft.com/office/officeart/2008/layout/SquareAccentList" loCatId="list" qsTypeId="urn:microsoft.com/office/officeart/2005/8/quickstyle/simple1" qsCatId="simple" csTypeId="urn:microsoft.com/office/officeart/2005/8/colors/colorful5" csCatId="colorful" phldr="1"/>
      <dgm:spPr/>
      <dgm:t>
        <a:bodyPr/>
        <a:lstStyle/>
        <a:p>
          <a:endParaRPr lang="en-US"/>
        </a:p>
      </dgm:t>
    </dgm:pt>
    <dgm:pt modelId="{51E4CEBC-7421-45F5-A4AA-C791DB75B090}">
      <dgm:prSet phldrT="[Text]" custT="1"/>
      <dgm:spPr/>
      <dgm:t>
        <a:bodyPr/>
        <a:lstStyle/>
        <a:p>
          <a:pPr algn="ctr"/>
          <a:r>
            <a:rPr lang="en-US" sz="2600" b="1" dirty="0">
              <a:latin typeface="Times New Roman" panose="02020603050405020304" pitchFamily="18" charset="0"/>
              <a:cs typeface="Times New Roman" panose="02020603050405020304" pitchFamily="18" charset="0"/>
            </a:rPr>
            <a:t>PP </a:t>
          </a:r>
          <a:r>
            <a:rPr lang="vi-VN" sz="2600" b="1" dirty="0">
              <a:latin typeface="Times New Roman" panose="02020603050405020304" pitchFamily="18" charset="0"/>
              <a:cs typeface="Times New Roman" panose="02020603050405020304" pitchFamily="18" charset="0"/>
            </a:rPr>
            <a:t>hình thành, phát triển các phẩm chất chủ yếu </a:t>
          </a:r>
          <a:endParaRPr lang="en-US" sz="2600" b="1" dirty="0">
            <a:latin typeface="Times New Roman" panose="02020603050405020304" pitchFamily="18" charset="0"/>
            <a:cs typeface="Times New Roman" panose="02020603050405020304" pitchFamily="18" charset="0"/>
          </a:endParaRPr>
        </a:p>
      </dgm:t>
    </dgm:pt>
    <dgm:pt modelId="{A4B77E3B-1890-4F96-BF36-4075B420D3B4}" type="parTrans" cxnId="{E3ECCCAA-C239-4667-9571-C00D177BC025}">
      <dgm:prSet/>
      <dgm:spPr/>
      <dgm:t>
        <a:bodyPr/>
        <a:lstStyle/>
        <a:p>
          <a:endParaRPr lang="en-US"/>
        </a:p>
      </dgm:t>
    </dgm:pt>
    <dgm:pt modelId="{2374AB39-30FB-4FC3-ABE7-48AA87B36E74}" type="sibTrans" cxnId="{E3ECCCAA-C239-4667-9571-C00D177BC025}">
      <dgm:prSet/>
      <dgm:spPr/>
      <dgm:t>
        <a:bodyPr/>
        <a:lstStyle/>
        <a:p>
          <a:endParaRPr lang="en-US"/>
        </a:p>
      </dgm:t>
    </dgm:pt>
    <dgm:pt modelId="{595FC296-7E76-41F5-AC86-B038AABA2A1E}">
      <dgm:prSet phldrT="[Text]"/>
      <dgm:spPr/>
      <dgm:t>
        <a:bodyPr/>
        <a:lstStyle/>
        <a:p>
          <a:pPr algn="just"/>
          <a:r>
            <a:rPr lang="en-US" dirty="0" err="1">
              <a:latin typeface="Times New Roman" panose="02020603050405020304" pitchFamily="18" charset="0"/>
              <a:cs typeface="Times New Roman" panose="02020603050405020304" pitchFamily="18" charset="0"/>
            </a:rPr>
            <a:t>Nuôi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endParaRPr lang="en-US" dirty="0">
            <a:latin typeface="Times New Roman" panose="02020603050405020304" pitchFamily="18" charset="0"/>
            <a:cs typeface="Times New Roman" panose="02020603050405020304" pitchFamily="18" charset="0"/>
          </a:endParaRPr>
        </a:p>
      </dgm:t>
    </dgm:pt>
    <dgm:pt modelId="{4DCC96FA-8222-4DA6-9036-FE53C5AC1116}" type="parTrans" cxnId="{81999DA0-2952-4E8D-AA90-EDF6D6E63538}">
      <dgm:prSet/>
      <dgm:spPr/>
      <dgm:t>
        <a:bodyPr/>
        <a:lstStyle/>
        <a:p>
          <a:endParaRPr lang="en-US"/>
        </a:p>
      </dgm:t>
    </dgm:pt>
    <dgm:pt modelId="{7B4436EA-F028-4126-926E-72D7AFBB3301}" type="sibTrans" cxnId="{81999DA0-2952-4E8D-AA90-EDF6D6E63538}">
      <dgm:prSet/>
      <dgm:spPr/>
      <dgm:t>
        <a:bodyPr/>
        <a:lstStyle/>
        <a:p>
          <a:endParaRPr lang="en-US"/>
        </a:p>
      </dgm:t>
    </dgm:pt>
    <dgm:pt modelId="{7EF72CE3-2844-4881-9E46-89D5747A728B}">
      <dgm:prSet phldrT="[Text]"/>
      <dgm:spPr/>
      <dgm:t>
        <a:bodyPr/>
        <a:lstStyle/>
        <a:p>
          <a:pPr algn="just"/>
          <a:r>
            <a:rPr lang="en-US" dirty="0" err="1">
              <a:latin typeface="Times New Roman" panose="02020603050405020304" pitchFamily="18" charset="0"/>
              <a:cs typeface="Times New Roman" panose="02020603050405020304" pitchFamily="18" charset="0"/>
            </a:rPr>
            <a:t>Nâng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hương</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a:t>
          </a:r>
        </a:p>
      </dgm:t>
    </dgm:pt>
    <dgm:pt modelId="{BADA8ABE-4B55-40B4-A8B0-64BAC8D4D2C0}" type="parTrans" cxnId="{06E1C73D-D5D0-43BE-9974-2A9F2DCA16FC}">
      <dgm:prSet/>
      <dgm:spPr/>
      <dgm:t>
        <a:bodyPr/>
        <a:lstStyle/>
        <a:p>
          <a:endParaRPr lang="en-US"/>
        </a:p>
      </dgm:t>
    </dgm:pt>
    <dgm:pt modelId="{92E75054-464E-4C7A-94B3-30F0A04D081D}" type="sibTrans" cxnId="{06E1C73D-D5D0-43BE-9974-2A9F2DCA16FC}">
      <dgm:prSet/>
      <dgm:spPr/>
      <dgm:t>
        <a:bodyPr/>
        <a:lstStyle/>
        <a:p>
          <a:endParaRPr lang="en-US"/>
        </a:p>
      </dgm:t>
    </dgm:pt>
    <dgm:pt modelId="{4F0BD57D-16AA-46FC-BBBE-02DCA7401793}">
      <dgm:prSet phldrT="[Text]"/>
      <dgm:spPr/>
      <dgm:t>
        <a:bodyPr/>
        <a:lstStyle/>
        <a:p>
          <a:pPr algn="just"/>
          <a:r>
            <a:rPr lang="en-US" dirty="0" err="1">
              <a:latin typeface="Times New Roman" panose="02020603050405020304" pitchFamily="18" charset="0"/>
              <a:cs typeface="Times New Roman" panose="02020603050405020304" pitchFamily="18" charset="0"/>
            </a:rPr>
            <a:t>Bồi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niềm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tộc</a:t>
          </a:r>
          <a:endParaRPr lang="en-US" dirty="0">
            <a:latin typeface="Times New Roman" panose="02020603050405020304" pitchFamily="18" charset="0"/>
            <a:cs typeface="Times New Roman" panose="02020603050405020304" pitchFamily="18" charset="0"/>
          </a:endParaRPr>
        </a:p>
      </dgm:t>
    </dgm:pt>
    <dgm:pt modelId="{4D9F5EA3-1886-43A5-B465-E66C0D8376C3}" type="parTrans" cxnId="{5B4A6CA8-21F0-4E57-B26A-2404DDD5F394}">
      <dgm:prSet/>
      <dgm:spPr/>
      <dgm:t>
        <a:bodyPr/>
        <a:lstStyle/>
        <a:p>
          <a:endParaRPr lang="en-US"/>
        </a:p>
      </dgm:t>
    </dgm:pt>
    <dgm:pt modelId="{5F8224C6-603E-4BEF-86E0-FDEFBB00D44F}" type="sibTrans" cxnId="{5B4A6CA8-21F0-4E57-B26A-2404DDD5F394}">
      <dgm:prSet/>
      <dgm:spPr/>
      <dgm:t>
        <a:bodyPr/>
        <a:lstStyle/>
        <a:p>
          <a:endParaRPr lang="en-US"/>
        </a:p>
      </dgm:t>
    </dgm:pt>
    <dgm:pt modelId="{BCEFB3CD-FFCA-4DC4-964C-15DEADF88B1E}">
      <dgm:prSet phldrT="[Text]" custT="1"/>
      <dgm:spPr/>
      <dgm:t>
        <a:bodyPr/>
        <a:lstStyle/>
        <a:p>
          <a:pPr algn="ctr"/>
          <a:r>
            <a:rPr lang="en-US" sz="2600" b="1"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PP </a:t>
          </a:r>
          <a:r>
            <a:rPr lang="en-US" sz="2600" b="1" kern="1200" dirty="0" err="1">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hình</a:t>
          </a:r>
          <a:r>
            <a:rPr lang="en-US" sz="2600" b="1"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a:t>
          </a:r>
          <a:r>
            <a:rPr lang="en-US" sz="2600" b="1" kern="1200" dirty="0" err="1">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thành</a:t>
          </a:r>
          <a:r>
            <a:rPr lang="en-US" sz="2600" b="1"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a:t>
          </a:r>
          <a:r>
            <a:rPr lang="en-US" sz="2600" b="1" kern="1200" dirty="0" err="1">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phát</a:t>
          </a:r>
          <a:r>
            <a:rPr lang="en-US" sz="2600" b="1"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a:t>
          </a:r>
          <a:r>
            <a:rPr lang="en-US" sz="2600" b="1" kern="1200" dirty="0" err="1">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triển</a:t>
          </a:r>
          <a:r>
            <a:rPr lang="en-US" sz="2600" b="1"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NL </a:t>
          </a:r>
          <a:r>
            <a:rPr lang="en-US" sz="2600" b="1" kern="1200" dirty="0" err="1">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chung</a:t>
          </a:r>
          <a:endParaRPr lang="en-US" sz="2600" b="1"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F7427755-EDD2-4267-93D2-03E76E846C4E}" type="parTrans" cxnId="{4FE5E636-10BA-4BC2-9156-0817CEB44F4E}">
      <dgm:prSet/>
      <dgm:spPr/>
      <dgm:t>
        <a:bodyPr/>
        <a:lstStyle/>
        <a:p>
          <a:endParaRPr lang="en-US"/>
        </a:p>
      </dgm:t>
    </dgm:pt>
    <dgm:pt modelId="{9F26DDEB-952C-482E-9958-6558D7D10568}" type="sibTrans" cxnId="{4FE5E636-10BA-4BC2-9156-0817CEB44F4E}">
      <dgm:prSet/>
      <dgm:spPr/>
      <dgm:t>
        <a:bodyPr/>
        <a:lstStyle/>
        <a:p>
          <a:endParaRPr lang="en-US"/>
        </a:p>
      </dgm:t>
    </dgm:pt>
    <dgm:pt modelId="{AF64C689-8B15-406F-A5E3-EE1B515B4950}">
      <dgm:prSet phldrT="[Text]"/>
      <dgm:spPr/>
      <dgm:t>
        <a:bodyPr/>
        <a:lstStyle/>
        <a:p>
          <a:pPr algn="just"/>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HĐ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endParaRPr lang="en-US" dirty="0">
            <a:latin typeface="Times New Roman" panose="02020603050405020304" pitchFamily="18" charset="0"/>
            <a:cs typeface="Times New Roman" panose="02020603050405020304" pitchFamily="18" charset="0"/>
          </a:endParaRPr>
        </a:p>
      </dgm:t>
    </dgm:pt>
    <dgm:pt modelId="{7521468B-2E4E-4BBC-9D99-3F4D1AE106AF}" type="parTrans" cxnId="{67F62C9A-50AA-41DE-8857-B8E732964637}">
      <dgm:prSet/>
      <dgm:spPr/>
      <dgm:t>
        <a:bodyPr/>
        <a:lstStyle/>
        <a:p>
          <a:endParaRPr lang="en-US"/>
        </a:p>
      </dgm:t>
    </dgm:pt>
    <dgm:pt modelId="{30C77BB9-6EFB-4959-B4FE-3A1F35A8EEA8}" type="sibTrans" cxnId="{67F62C9A-50AA-41DE-8857-B8E732964637}">
      <dgm:prSet/>
      <dgm:spPr/>
      <dgm:t>
        <a:bodyPr/>
        <a:lstStyle/>
        <a:p>
          <a:endParaRPr lang="en-US"/>
        </a:p>
      </dgm:t>
    </dgm:pt>
    <dgm:pt modelId="{8D721465-AFBF-421D-A915-73AD7A7E8EDF}">
      <dgm:prSet phldrT="[Text]"/>
      <dgm:spPr/>
      <dgm:t>
        <a:bodyPr/>
        <a:lstStyle/>
        <a:p>
          <a:pPr algn="just"/>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NL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endParaRPr lang="en-US" dirty="0">
            <a:latin typeface="Times New Roman" panose="02020603050405020304" pitchFamily="18" charset="0"/>
            <a:cs typeface="Times New Roman" panose="02020603050405020304" pitchFamily="18" charset="0"/>
          </a:endParaRPr>
        </a:p>
      </dgm:t>
    </dgm:pt>
    <dgm:pt modelId="{7BB489E1-6CFD-4DD8-89BE-3784ABB1F4D1}" type="parTrans" cxnId="{3418C346-3143-4C99-9CF3-ACDBF4432A4E}">
      <dgm:prSet/>
      <dgm:spPr/>
      <dgm:t>
        <a:bodyPr/>
        <a:lstStyle/>
        <a:p>
          <a:endParaRPr lang="en-US"/>
        </a:p>
      </dgm:t>
    </dgm:pt>
    <dgm:pt modelId="{B6C026E8-C8CD-4F48-966D-E9FCC04E4C28}" type="sibTrans" cxnId="{3418C346-3143-4C99-9CF3-ACDBF4432A4E}">
      <dgm:prSet/>
      <dgm:spPr/>
      <dgm:t>
        <a:bodyPr/>
        <a:lstStyle/>
        <a:p>
          <a:endParaRPr lang="en-US"/>
        </a:p>
      </dgm:t>
    </dgm:pt>
    <dgm:pt modelId="{627B2F29-CF10-4A7F-B711-62A69AD9A1BF}">
      <dgm:prSet phldrT="[Text]"/>
      <dgm:spPr/>
      <dgm:t>
        <a:bodyPr/>
        <a:lstStyle/>
        <a:p>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endParaRPr lang="en-US" dirty="0">
            <a:latin typeface="Times New Roman" panose="02020603050405020304" pitchFamily="18" charset="0"/>
            <a:cs typeface="Times New Roman" panose="02020603050405020304" pitchFamily="18" charset="0"/>
          </a:endParaRPr>
        </a:p>
      </dgm:t>
    </dgm:pt>
    <dgm:pt modelId="{C7BAA012-7E54-4856-9C02-20F6389EE44D}" type="parTrans" cxnId="{D1A9E47A-83FE-4D59-877A-E40482485E7B}">
      <dgm:prSet/>
      <dgm:spPr/>
      <dgm:t>
        <a:bodyPr/>
        <a:lstStyle/>
        <a:p>
          <a:endParaRPr lang="en-US"/>
        </a:p>
      </dgm:t>
    </dgm:pt>
    <dgm:pt modelId="{E90C13E5-6616-4673-9832-2A419E03DFE2}" type="sibTrans" cxnId="{D1A9E47A-83FE-4D59-877A-E40482485E7B}">
      <dgm:prSet/>
      <dgm:spPr/>
      <dgm:t>
        <a:bodyPr/>
        <a:lstStyle/>
        <a:p>
          <a:endParaRPr lang="en-US"/>
        </a:p>
      </dgm:t>
    </dgm:pt>
    <dgm:pt modelId="{6A484E94-D27B-437C-B816-CDE162DE4D6A}">
      <dgm:prSet phldrT="[Text]"/>
      <dgm:spPr/>
      <dgm:t>
        <a:bodyPr/>
        <a:lstStyle/>
        <a:p>
          <a:pPr algn="just"/>
          <a:r>
            <a:rPr lang="en-US" dirty="0" err="1">
              <a:latin typeface="Times New Roman" panose="02020603050405020304" pitchFamily="18" charset="0"/>
              <a:cs typeface="Times New Roman" panose="02020603050405020304" pitchFamily="18" charset="0"/>
            </a:rPr>
            <a:t>Rèn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lao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 </a:t>
          </a:r>
        </a:p>
      </dgm:t>
    </dgm:pt>
    <dgm:pt modelId="{49B7B49B-BD0D-4EB1-A651-55F64B80E7A3}" type="parTrans" cxnId="{361F598E-B8A5-4EAB-9475-A746561789AB}">
      <dgm:prSet/>
      <dgm:spPr/>
      <dgm:t>
        <a:bodyPr/>
        <a:lstStyle/>
        <a:p>
          <a:endParaRPr lang="en-US"/>
        </a:p>
      </dgm:t>
    </dgm:pt>
    <dgm:pt modelId="{22D3B453-3051-4981-8735-20FCE04091A6}" type="sibTrans" cxnId="{361F598E-B8A5-4EAB-9475-A746561789AB}">
      <dgm:prSet/>
      <dgm:spPr/>
      <dgm:t>
        <a:bodyPr/>
        <a:lstStyle/>
        <a:p>
          <a:endParaRPr lang="en-US"/>
        </a:p>
      </dgm:t>
    </dgm:pt>
    <dgm:pt modelId="{20F358EB-2743-463F-945E-92E1F03E64CA}">
      <dgm:prSet phldrT="[Text]"/>
      <dgm:spPr/>
      <dgm:t>
        <a:bodyPr/>
        <a:lstStyle/>
        <a:p>
          <a:pPr algn="just"/>
          <a:r>
            <a:rPr lang="en-US" dirty="0" err="1">
              <a:latin typeface="Times New Roman" panose="02020603050405020304" pitchFamily="18" charset="0"/>
              <a:cs typeface="Times New Roman" panose="02020603050405020304" pitchFamily="18" charset="0"/>
            </a:rPr>
            <a:t>Kích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tin </a:t>
          </a:r>
        </a:p>
      </dgm:t>
    </dgm:pt>
    <dgm:pt modelId="{925E55A8-2D08-4598-AD08-78EFB88E4763}" type="parTrans" cxnId="{B938D4B5-ADFD-462F-8704-25E1FE9E15E5}">
      <dgm:prSet/>
      <dgm:spPr/>
      <dgm:t>
        <a:bodyPr/>
        <a:lstStyle/>
        <a:p>
          <a:endParaRPr lang="en-US"/>
        </a:p>
      </dgm:t>
    </dgm:pt>
    <dgm:pt modelId="{F2970CE3-FF09-4506-ADCA-A4B09EE89CBF}" type="sibTrans" cxnId="{B938D4B5-ADFD-462F-8704-25E1FE9E15E5}">
      <dgm:prSet/>
      <dgm:spPr/>
      <dgm:t>
        <a:bodyPr/>
        <a:lstStyle/>
        <a:p>
          <a:endParaRPr lang="en-US"/>
        </a:p>
      </dgm:t>
    </dgm:pt>
    <dgm:pt modelId="{360877BD-727E-4350-B9D2-F467C35FA54C}" type="pres">
      <dgm:prSet presAssocID="{4DC0DC54-5C14-46CA-8A99-F767FA129E1D}" presName="layout" presStyleCnt="0">
        <dgm:presLayoutVars>
          <dgm:chMax/>
          <dgm:chPref/>
          <dgm:dir/>
          <dgm:resizeHandles/>
        </dgm:presLayoutVars>
      </dgm:prSet>
      <dgm:spPr/>
      <dgm:t>
        <a:bodyPr/>
        <a:lstStyle/>
        <a:p>
          <a:endParaRPr lang="en-US"/>
        </a:p>
      </dgm:t>
    </dgm:pt>
    <dgm:pt modelId="{3BC8D7D3-1FE9-465D-A8BF-E052B980CADF}" type="pres">
      <dgm:prSet presAssocID="{51E4CEBC-7421-45F5-A4AA-C791DB75B090}" presName="root" presStyleCnt="0">
        <dgm:presLayoutVars>
          <dgm:chMax/>
          <dgm:chPref/>
        </dgm:presLayoutVars>
      </dgm:prSet>
      <dgm:spPr/>
    </dgm:pt>
    <dgm:pt modelId="{A38A2C41-B3B0-4090-9481-5814483A879E}" type="pres">
      <dgm:prSet presAssocID="{51E4CEBC-7421-45F5-A4AA-C791DB75B090}" presName="rootComposite" presStyleCnt="0">
        <dgm:presLayoutVars/>
      </dgm:prSet>
      <dgm:spPr/>
    </dgm:pt>
    <dgm:pt modelId="{450753BF-2486-41BB-B12E-16204C578DF1}" type="pres">
      <dgm:prSet presAssocID="{51E4CEBC-7421-45F5-A4AA-C791DB75B090}" presName="ParentAccent" presStyleLbl="alignNode1" presStyleIdx="0" presStyleCnt="2" custScaleY="195652"/>
      <dgm:spPr>
        <a:solidFill>
          <a:schemeClr val="accent4"/>
        </a:solidFill>
      </dgm:spPr>
    </dgm:pt>
    <dgm:pt modelId="{865434DB-C022-4369-9A10-4B390550BF91}" type="pres">
      <dgm:prSet presAssocID="{51E4CEBC-7421-45F5-A4AA-C791DB75B090}" presName="ParentSmallAccent" presStyleLbl="fgAcc1" presStyleIdx="0" presStyleCnt="2" custFlipVert="0" custFlipHor="1" custScaleX="33183" custScaleY="13442" custLinFactNeighborX="-19644" custLinFactNeighborY="-88741"/>
      <dgm:spPr/>
    </dgm:pt>
    <dgm:pt modelId="{E507A98B-C7AC-4AD4-A190-B80B9692632D}" type="pres">
      <dgm:prSet presAssocID="{51E4CEBC-7421-45F5-A4AA-C791DB75B090}" presName="Parent" presStyleLbl="revTx" presStyleIdx="0" presStyleCnt="10" custLinFactNeighborX="922" custLinFactNeighborY="77501">
        <dgm:presLayoutVars>
          <dgm:chMax/>
          <dgm:chPref val="4"/>
          <dgm:bulletEnabled val="1"/>
        </dgm:presLayoutVars>
      </dgm:prSet>
      <dgm:spPr/>
      <dgm:t>
        <a:bodyPr/>
        <a:lstStyle/>
        <a:p>
          <a:endParaRPr lang="en-US"/>
        </a:p>
      </dgm:t>
    </dgm:pt>
    <dgm:pt modelId="{02DBE55C-13D3-413B-A0BF-089110FC94C9}" type="pres">
      <dgm:prSet presAssocID="{51E4CEBC-7421-45F5-A4AA-C791DB75B090}" presName="childShape" presStyleCnt="0">
        <dgm:presLayoutVars>
          <dgm:chMax val="0"/>
          <dgm:chPref val="0"/>
        </dgm:presLayoutVars>
      </dgm:prSet>
      <dgm:spPr/>
    </dgm:pt>
    <dgm:pt modelId="{A9A8CF2B-D1AF-448B-9CC3-49EFEC12FCC6}" type="pres">
      <dgm:prSet presAssocID="{595FC296-7E76-41F5-AC86-B038AABA2A1E}" presName="childComposite" presStyleCnt="0">
        <dgm:presLayoutVars>
          <dgm:chMax val="0"/>
          <dgm:chPref val="0"/>
        </dgm:presLayoutVars>
      </dgm:prSet>
      <dgm:spPr/>
    </dgm:pt>
    <dgm:pt modelId="{8AD96AEA-5AC2-4EAB-A24A-56451FFE0C26}" type="pres">
      <dgm:prSet presAssocID="{595FC296-7E76-41F5-AC86-B038AABA2A1E}" presName="ChildAccent" presStyleLbl="solidFgAcc1" presStyleIdx="0" presStyleCnt="8"/>
      <dgm:spPr/>
    </dgm:pt>
    <dgm:pt modelId="{78985C5F-1371-4E4A-8D1F-96DF059E2719}" type="pres">
      <dgm:prSet presAssocID="{595FC296-7E76-41F5-AC86-B038AABA2A1E}" presName="Child" presStyleLbl="revTx" presStyleIdx="1" presStyleCnt="10">
        <dgm:presLayoutVars>
          <dgm:chMax val="0"/>
          <dgm:chPref val="0"/>
          <dgm:bulletEnabled val="1"/>
        </dgm:presLayoutVars>
      </dgm:prSet>
      <dgm:spPr/>
      <dgm:t>
        <a:bodyPr/>
        <a:lstStyle/>
        <a:p>
          <a:endParaRPr lang="en-US"/>
        </a:p>
      </dgm:t>
    </dgm:pt>
    <dgm:pt modelId="{1B2AB7BC-4DDE-4911-97E0-52E3D35BA984}" type="pres">
      <dgm:prSet presAssocID="{7EF72CE3-2844-4881-9E46-89D5747A728B}" presName="childComposite" presStyleCnt="0">
        <dgm:presLayoutVars>
          <dgm:chMax val="0"/>
          <dgm:chPref val="0"/>
        </dgm:presLayoutVars>
      </dgm:prSet>
      <dgm:spPr/>
    </dgm:pt>
    <dgm:pt modelId="{A2C71323-5F00-413C-B26E-58D5749D21F2}" type="pres">
      <dgm:prSet presAssocID="{7EF72CE3-2844-4881-9E46-89D5747A728B}" presName="ChildAccent" presStyleLbl="solidFgAcc1" presStyleIdx="1" presStyleCnt="8"/>
      <dgm:spPr/>
    </dgm:pt>
    <dgm:pt modelId="{36A4DCBC-E2EF-4DC2-875F-FBEAC1EF0C55}" type="pres">
      <dgm:prSet presAssocID="{7EF72CE3-2844-4881-9E46-89D5747A728B}" presName="Child" presStyleLbl="revTx" presStyleIdx="2" presStyleCnt="10">
        <dgm:presLayoutVars>
          <dgm:chMax val="0"/>
          <dgm:chPref val="0"/>
          <dgm:bulletEnabled val="1"/>
        </dgm:presLayoutVars>
      </dgm:prSet>
      <dgm:spPr/>
      <dgm:t>
        <a:bodyPr/>
        <a:lstStyle/>
        <a:p>
          <a:endParaRPr lang="en-US"/>
        </a:p>
      </dgm:t>
    </dgm:pt>
    <dgm:pt modelId="{6A0139EB-701C-4F4E-9229-BD44477919D4}" type="pres">
      <dgm:prSet presAssocID="{4F0BD57D-16AA-46FC-BBBE-02DCA7401793}" presName="childComposite" presStyleCnt="0">
        <dgm:presLayoutVars>
          <dgm:chMax val="0"/>
          <dgm:chPref val="0"/>
        </dgm:presLayoutVars>
      </dgm:prSet>
      <dgm:spPr/>
    </dgm:pt>
    <dgm:pt modelId="{EA00CDC3-0CB5-4F32-AF01-C9EB83F64B04}" type="pres">
      <dgm:prSet presAssocID="{4F0BD57D-16AA-46FC-BBBE-02DCA7401793}" presName="ChildAccent" presStyleLbl="solidFgAcc1" presStyleIdx="2" presStyleCnt="8"/>
      <dgm:spPr/>
    </dgm:pt>
    <dgm:pt modelId="{1D3C0B38-36D1-4088-B4A2-E288B2A8E822}" type="pres">
      <dgm:prSet presAssocID="{4F0BD57D-16AA-46FC-BBBE-02DCA7401793}" presName="Child" presStyleLbl="revTx" presStyleIdx="3" presStyleCnt="10">
        <dgm:presLayoutVars>
          <dgm:chMax val="0"/>
          <dgm:chPref val="0"/>
          <dgm:bulletEnabled val="1"/>
        </dgm:presLayoutVars>
      </dgm:prSet>
      <dgm:spPr/>
      <dgm:t>
        <a:bodyPr/>
        <a:lstStyle/>
        <a:p>
          <a:endParaRPr lang="en-US"/>
        </a:p>
      </dgm:t>
    </dgm:pt>
    <dgm:pt modelId="{D0D2D9DC-A8CB-4737-B9B4-90C6C2A82633}" type="pres">
      <dgm:prSet presAssocID="{6A484E94-D27B-437C-B816-CDE162DE4D6A}" presName="childComposite" presStyleCnt="0">
        <dgm:presLayoutVars>
          <dgm:chMax val="0"/>
          <dgm:chPref val="0"/>
        </dgm:presLayoutVars>
      </dgm:prSet>
      <dgm:spPr/>
    </dgm:pt>
    <dgm:pt modelId="{A8A022F0-62D7-4252-B29A-58103E45D0F8}" type="pres">
      <dgm:prSet presAssocID="{6A484E94-D27B-437C-B816-CDE162DE4D6A}" presName="ChildAccent" presStyleLbl="solidFgAcc1" presStyleIdx="3" presStyleCnt="8"/>
      <dgm:spPr/>
    </dgm:pt>
    <dgm:pt modelId="{E5ED5339-5E1C-4C4D-A358-2B4378448C5E}" type="pres">
      <dgm:prSet presAssocID="{6A484E94-D27B-437C-B816-CDE162DE4D6A}" presName="Child" presStyleLbl="revTx" presStyleIdx="4" presStyleCnt="10">
        <dgm:presLayoutVars>
          <dgm:chMax val="0"/>
          <dgm:chPref val="0"/>
          <dgm:bulletEnabled val="1"/>
        </dgm:presLayoutVars>
      </dgm:prSet>
      <dgm:spPr/>
      <dgm:t>
        <a:bodyPr/>
        <a:lstStyle/>
        <a:p>
          <a:endParaRPr lang="en-US"/>
        </a:p>
      </dgm:t>
    </dgm:pt>
    <dgm:pt modelId="{5C335F1A-B70A-429B-A46B-4C0CF0D86148}" type="pres">
      <dgm:prSet presAssocID="{20F358EB-2743-463F-945E-92E1F03E64CA}" presName="childComposite" presStyleCnt="0">
        <dgm:presLayoutVars>
          <dgm:chMax val="0"/>
          <dgm:chPref val="0"/>
        </dgm:presLayoutVars>
      </dgm:prSet>
      <dgm:spPr/>
    </dgm:pt>
    <dgm:pt modelId="{0E1E480F-9080-40F7-B95F-06BD7BD41B65}" type="pres">
      <dgm:prSet presAssocID="{20F358EB-2743-463F-945E-92E1F03E64CA}" presName="ChildAccent" presStyleLbl="solidFgAcc1" presStyleIdx="4" presStyleCnt="8"/>
      <dgm:spPr/>
    </dgm:pt>
    <dgm:pt modelId="{9B4EF336-9A9A-448B-9490-333FCDDE4434}" type="pres">
      <dgm:prSet presAssocID="{20F358EB-2743-463F-945E-92E1F03E64CA}" presName="Child" presStyleLbl="revTx" presStyleIdx="5" presStyleCnt="10">
        <dgm:presLayoutVars>
          <dgm:chMax val="0"/>
          <dgm:chPref val="0"/>
          <dgm:bulletEnabled val="1"/>
        </dgm:presLayoutVars>
      </dgm:prSet>
      <dgm:spPr/>
      <dgm:t>
        <a:bodyPr/>
        <a:lstStyle/>
        <a:p>
          <a:endParaRPr lang="en-US"/>
        </a:p>
      </dgm:t>
    </dgm:pt>
    <dgm:pt modelId="{8AFC0620-B8D7-4C2C-9FC8-9E903F877278}" type="pres">
      <dgm:prSet presAssocID="{BCEFB3CD-FFCA-4DC4-964C-15DEADF88B1E}" presName="root" presStyleCnt="0">
        <dgm:presLayoutVars>
          <dgm:chMax/>
          <dgm:chPref/>
        </dgm:presLayoutVars>
      </dgm:prSet>
      <dgm:spPr/>
    </dgm:pt>
    <dgm:pt modelId="{CB08C0C8-E08C-4FB1-B49D-2034FCCAB12A}" type="pres">
      <dgm:prSet presAssocID="{BCEFB3CD-FFCA-4DC4-964C-15DEADF88B1E}" presName="rootComposite" presStyleCnt="0">
        <dgm:presLayoutVars/>
      </dgm:prSet>
      <dgm:spPr/>
    </dgm:pt>
    <dgm:pt modelId="{EC5E539A-08F0-4989-A098-E56AB4CD1D64}" type="pres">
      <dgm:prSet presAssocID="{BCEFB3CD-FFCA-4DC4-964C-15DEADF88B1E}" presName="ParentAccent" presStyleLbl="alignNode1" presStyleIdx="1" presStyleCnt="2" custScaleY="176485"/>
      <dgm:spPr>
        <a:solidFill>
          <a:schemeClr val="accent4"/>
        </a:solidFill>
      </dgm:spPr>
    </dgm:pt>
    <dgm:pt modelId="{4DB559CF-FF49-47D3-BADD-82B0D7E9B4ED}" type="pres">
      <dgm:prSet presAssocID="{BCEFB3CD-FFCA-4DC4-964C-15DEADF88B1E}" presName="ParentSmallAccent" presStyleLbl="fgAcc1" presStyleIdx="1" presStyleCnt="2" custScaleX="29755" custScaleY="13442" custLinFactNeighborX="-21024" custLinFactNeighborY="-88523"/>
      <dgm:spPr/>
    </dgm:pt>
    <dgm:pt modelId="{81D4FA22-FA85-4AD7-8E42-7EE980EDEB9D}" type="pres">
      <dgm:prSet presAssocID="{BCEFB3CD-FFCA-4DC4-964C-15DEADF88B1E}" presName="Parent" presStyleLbl="revTx" presStyleIdx="6" presStyleCnt="10" custLinFactNeighborX="-1204" custLinFactNeighborY="77496">
        <dgm:presLayoutVars>
          <dgm:chMax/>
          <dgm:chPref val="4"/>
          <dgm:bulletEnabled val="1"/>
        </dgm:presLayoutVars>
      </dgm:prSet>
      <dgm:spPr/>
      <dgm:t>
        <a:bodyPr/>
        <a:lstStyle/>
        <a:p>
          <a:endParaRPr lang="en-US"/>
        </a:p>
      </dgm:t>
    </dgm:pt>
    <dgm:pt modelId="{C1D8B175-CABD-4796-9FDC-DD06CDDC36E4}" type="pres">
      <dgm:prSet presAssocID="{BCEFB3CD-FFCA-4DC4-964C-15DEADF88B1E}" presName="childShape" presStyleCnt="0">
        <dgm:presLayoutVars>
          <dgm:chMax val="0"/>
          <dgm:chPref val="0"/>
        </dgm:presLayoutVars>
      </dgm:prSet>
      <dgm:spPr/>
    </dgm:pt>
    <dgm:pt modelId="{DF6CA5BB-1DB9-4ED6-974C-97A08916E024}" type="pres">
      <dgm:prSet presAssocID="{AF64C689-8B15-406F-A5E3-EE1B515B4950}" presName="childComposite" presStyleCnt="0">
        <dgm:presLayoutVars>
          <dgm:chMax val="0"/>
          <dgm:chPref val="0"/>
        </dgm:presLayoutVars>
      </dgm:prSet>
      <dgm:spPr/>
    </dgm:pt>
    <dgm:pt modelId="{73B8DB5A-5F2C-4E2D-85FF-66729C569867}" type="pres">
      <dgm:prSet presAssocID="{AF64C689-8B15-406F-A5E3-EE1B515B4950}" presName="ChildAccent" presStyleLbl="solidFgAcc1" presStyleIdx="5" presStyleCnt="8"/>
      <dgm:spPr/>
    </dgm:pt>
    <dgm:pt modelId="{E5711885-8D77-4A9E-99B1-D639E5C2BEC0}" type="pres">
      <dgm:prSet presAssocID="{AF64C689-8B15-406F-A5E3-EE1B515B4950}" presName="Child" presStyleLbl="revTx" presStyleIdx="7" presStyleCnt="10">
        <dgm:presLayoutVars>
          <dgm:chMax val="0"/>
          <dgm:chPref val="0"/>
          <dgm:bulletEnabled val="1"/>
        </dgm:presLayoutVars>
      </dgm:prSet>
      <dgm:spPr/>
      <dgm:t>
        <a:bodyPr/>
        <a:lstStyle/>
        <a:p>
          <a:endParaRPr lang="en-US"/>
        </a:p>
      </dgm:t>
    </dgm:pt>
    <dgm:pt modelId="{C77DD4AA-4CBC-4BE2-B023-0186F8874FAE}" type="pres">
      <dgm:prSet presAssocID="{8D721465-AFBF-421D-A915-73AD7A7E8EDF}" presName="childComposite" presStyleCnt="0">
        <dgm:presLayoutVars>
          <dgm:chMax val="0"/>
          <dgm:chPref val="0"/>
        </dgm:presLayoutVars>
      </dgm:prSet>
      <dgm:spPr/>
    </dgm:pt>
    <dgm:pt modelId="{A79590E0-AAB3-4DCB-92B6-D39ABEDD8C36}" type="pres">
      <dgm:prSet presAssocID="{8D721465-AFBF-421D-A915-73AD7A7E8EDF}" presName="ChildAccent" presStyleLbl="solidFgAcc1" presStyleIdx="6" presStyleCnt="8"/>
      <dgm:spPr/>
    </dgm:pt>
    <dgm:pt modelId="{E37FE4D5-FAD5-4850-8DCD-5DFE71B20220}" type="pres">
      <dgm:prSet presAssocID="{8D721465-AFBF-421D-A915-73AD7A7E8EDF}" presName="Child" presStyleLbl="revTx" presStyleIdx="8" presStyleCnt="10">
        <dgm:presLayoutVars>
          <dgm:chMax val="0"/>
          <dgm:chPref val="0"/>
          <dgm:bulletEnabled val="1"/>
        </dgm:presLayoutVars>
      </dgm:prSet>
      <dgm:spPr/>
      <dgm:t>
        <a:bodyPr/>
        <a:lstStyle/>
        <a:p>
          <a:endParaRPr lang="en-US"/>
        </a:p>
      </dgm:t>
    </dgm:pt>
    <dgm:pt modelId="{F6AF58A7-0EB8-4E7A-B9BB-73004B34076A}" type="pres">
      <dgm:prSet presAssocID="{627B2F29-CF10-4A7F-B711-62A69AD9A1BF}" presName="childComposite" presStyleCnt="0">
        <dgm:presLayoutVars>
          <dgm:chMax val="0"/>
          <dgm:chPref val="0"/>
        </dgm:presLayoutVars>
      </dgm:prSet>
      <dgm:spPr/>
    </dgm:pt>
    <dgm:pt modelId="{AE632F89-E6A1-47ED-9C35-3F4C57FB4BC4}" type="pres">
      <dgm:prSet presAssocID="{627B2F29-CF10-4A7F-B711-62A69AD9A1BF}" presName="ChildAccent" presStyleLbl="solidFgAcc1" presStyleIdx="7" presStyleCnt="8"/>
      <dgm:spPr/>
    </dgm:pt>
    <dgm:pt modelId="{3CE93B6F-A569-499A-A1B5-BC48CC02D5F3}" type="pres">
      <dgm:prSet presAssocID="{627B2F29-CF10-4A7F-B711-62A69AD9A1BF}" presName="Child" presStyleLbl="revTx" presStyleIdx="9" presStyleCnt="10">
        <dgm:presLayoutVars>
          <dgm:chMax val="0"/>
          <dgm:chPref val="0"/>
          <dgm:bulletEnabled val="1"/>
        </dgm:presLayoutVars>
      </dgm:prSet>
      <dgm:spPr/>
      <dgm:t>
        <a:bodyPr/>
        <a:lstStyle/>
        <a:p>
          <a:endParaRPr lang="en-US"/>
        </a:p>
      </dgm:t>
    </dgm:pt>
  </dgm:ptLst>
  <dgm:cxnLst>
    <dgm:cxn modelId="{5F44E614-E0C8-4359-9E07-8F4D0006BC77}" type="presOf" srcId="{BCEFB3CD-FFCA-4DC4-964C-15DEADF88B1E}" destId="{81D4FA22-FA85-4AD7-8E42-7EE980EDEB9D}" srcOrd="0" destOrd="0" presId="urn:microsoft.com/office/officeart/2008/layout/SquareAccentList"/>
    <dgm:cxn modelId="{81999DA0-2952-4E8D-AA90-EDF6D6E63538}" srcId="{51E4CEBC-7421-45F5-A4AA-C791DB75B090}" destId="{595FC296-7E76-41F5-AC86-B038AABA2A1E}" srcOrd="0" destOrd="0" parTransId="{4DCC96FA-8222-4DA6-9036-FE53C5AC1116}" sibTransId="{7B4436EA-F028-4126-926E-72D7AFBB3301}"/>
    <dgm:cxn modelId="{5B4A6CA8-21F0-4E57-B26A-2404DDD5F394}" srcId="{51E4CEBC-7421-45F5-A4AA-C791DB75B090}" destId="{4F0BD57D-16AA-46FC-BBBE-02DCA7401793}" srcOrd="2" destOrd="0" parTransId="{4D9F5EA3-1886-43A5-B465-E66C0D8376C3}" sibTransId="{5F8224C6-603E-4BEF-86E0-FDEFBB00D44F}"/>
    <dgm:cxn modelId="{4FE5E636-10BA-4BC2-9156-0817CEB44F4E}" srcId="{4DC0DC54-5C14-46CA-8A99-F767FA129E1D}" destId="{BCEFB3CD-FFCA-4DC4-964C-15DEADF88B1E}" srcOrd="1" destOrd="0" parTransId="{F7427755-EDD2-4267-93D2-03E76E846C4E}" sibTransId="{9F26DDEB-952C-482E-9958-6558D7D10568}"/>
    <dgm:cxn modelId="{0E286A44-86C1-44CC-839B-DAF0EFCEB7D0}" type="presOf" srcId="{4F0BD57D-16AA-46FC-BBBE-02DCA7401793}" destId="{1D3C0B38-36D1-4088-B4A2-E288B2A8E822}" srcOrd="0" destOrd="0" presId="urn:microsoft.com/office/officeart/2008/layout/SquareAccentList"/>
    <dgm:cxn modelId="{1DC96C79-FF50-4BFC-B4BD-D5D7B1A67EBE}" type="presOf" srcId="{4DC0DC54-5C14-46CA-8A99-F767FA129E1D}" destId="{360877BD-727E-4350-B9D2-F467C35FA54C}" srcOrd="0" destOrd="0" presId="urn:microsoft.com/office/officeart/2008/layout/SquareAccentList"/>
    <dgm:cxn modelId="{361F598E-B8A5-4EAB-9475-A746561789AB}" srcId="{51E4CEBC-7421-45F5-A4AA-C791DB75B090}" destId="{6A484E94-D27B-437C-B816-CDE162DE4D6A}" srcOrd="3" destOrd="0" parTransId="{49B7B49B-BD0D-4EB1-A651-55F64B80E7A3}" sibTransId="{22D3B453-3051-4981-8735-20FCE04091A6}"/>
    <dgm:cxn modelId="{E3ECCCAA-C239-4667-9571-C00D177BC025}" srcId="{4DC0DC54-5C14-46CA-8A99-F767FA129E1D}" destId="{51E4CEBC-7421-45F5-A4AA-C791DB75B090}" srcOrd="0" destOrd="0" parTransId="{A4B77E3B-1890-4F96-BF36-4075B420D3B4}" sibTransId="{2374AB39-30FB-4FC3-ABE7-48AA87B36E74}"/>
    <dgm:cxn modelId="{67F62C9A-50AA-41DE-8857-B8E732964637}" srcId="{BCEFB3CD-FFCA-4DC4-964C-15DEADF88B1E}" destId="{AF64C689-8B15-406F-A5E3-EE1B515B4950}" srcOrd="0" destOrd="0" parTransId="{7521468B-2E4E-4BBC-9D99-3F4D1AE106AF}" sibTransId="{30C77BB9-6EFB-4959-B4FE-3A1F35A8EEA8}"/>
    <dgm:cxn modelId="{B938D4B5-ADFD-462F-8704-25E1FE9E15E5}" srcId="{51E4CEBC-7421-45F5-A4AA-C791DB75B090}" destId="{20F358EB-2743-463F-945E-92E1F03E64CA}" srcOrd="4" destOrd="0" parTransId="{925E55A8-2D08-4598-AD08-78EFB88E4763}" sibTransId="{F2970CE3-FF09-4506-ADCA-A4B09EE89CBF}"/>
    <dgm:cxn modelId="{24B04C2C-7436-4066-B114-51104CB01504}" type="presOf" srcId="{595FC296-7E76-41F5-AC86-B038AABA2A1E}" destId="{78985C5F-1371-4E4A-8D1F-96DF059E2719}" srcOrd="0" destOrd="0" presId="urn:microsoft.com/office/officeart/2008/layout/SquareAccentList"/>
    <dgm:cxn modelId="{D27CDE5A-9F9B-4A5F-AA32-6B8DDEB0B6DB}" type="presOf" srcId="{AF64C689-8B15-406F-A5E3-EE1B515B4950}" destId="{E5711885-8D77-4A9E-99B1-D639E5C2BEC0}" srcOrd="0" destOrd="0" presId="urn:microsoft.com/office/officeart/2008/layout/SquareAccentList"/>
    <dgm:cxn modelId="{DD9D8EA9-C475-47F1-8464-A87EBD1003E1}" type="presOf" srcId="{51E4CEBC-7421-45F5-A4AA-C791DB75B090}" destId="{E507A98B-C7AC-4AD4-A190-B80B9692632D}" srcOrd="0" destOrd="0" presId="urn:microsoft.com/office/officeart/2008/layout/SquareAccentList"/>
    <dgm:cxn modelId="{3418C346-3143-4C99-9CF3-ACDBF4432A4E}" srcId="{BCEFB3CD-FFCA-4DC4-964C-15DEADF88B1E}" destId="{8D721465-AFBF-421D-A915-73AD7A7E8EDF}" srcOrd="1" destOrd="0" parTransId="{7BB489E1-6CFD-4DD8-89BE-3784ABB1F4D1}" sibTransId="{B6C026E8-C8CD-4F48-966D-E9FCC04E4C28}"/>
    <dgm:cxn modelId="{D1A9E47A-83FE-4D59-877A-E40482485E7B}" srcId="{BCEFB3CD-FFCA-4DC4-964C-15DEADF88B1E}" destId="{627B2F29-CF10-4A7F-B711-62A69AD9A1BF}" srcOrd="2" destOrd="0" parTransId="{C7BAA012-7E54-4856-9C02-20F6389EE44D}" sibTransId="{E90C13E5-6616-4673-9832-2A419E03DFE2}"/>
    <dgm:cxn modelId="{62D544B4-AF58-42EA-8A08-8173BB271A30}" type="presOf" srcId="{7EF72CE3-2844-4881-9E46-89D5747A728B}" destId="{36A4DCBC-E2EF-4DC2-875F-FBEAC1EF0C55}" srcOrd="0" destOrd="0" presId="urn:microsoft.com/office/officeart/2008/layout/SquareAccentList"/>
    <dgm:cxn modelId="{06E1C73D-D5D0-43BE-9974-2A9F2DCA16FC}" srcId="{51E4CEBC-7421-45F5-A4AA-C791DB75B090}" destId="{7EF72CE3-2844-4881-9E46-89D5747A728B}" srcOrd="1" destOrd="0" parTransId="{BADA8ABE-4B55-40B4-A8B0-64BAC8D4D2C0}" sibTransId="{92E75054-464E-4C7A-94B3-30F0A04D081D}"/>
    <dgm:cxn modelId="{9AE8AAE6-25AF-44DE-BCC6-1FCF55293F1A}" type="presOf" srcId="{6A484E94-D27B-437C-B816-CDE162DE4D6A}" destId="{E5ED5339-5E1C-4C4D-A358-2B4378448C5E}" srcOrd="0" destOrd="0" presId="urn:microsoft.com/office/officeart/2008/layout/SquareAccentList"/>
    <dgm:cxn modelId="{6B0979C2-2B60-4227-AD54-1C6DCC2D2196}" type="presOf" srcId="{20F358EB-2743-463F-945E-92E1F03E64CA}" destId="{9B4EF336-9A9A-448B-9490-333FCDDE4434}" srcOrd="0" destOrd="0" presId="urn:microsoft.com/office/officeart/2008/layout/SquareAccentList"/>
    <dgm:cxn modelId="{6F96D800-E479-4265-B803-7A0252FA21C2}" type="presOf" srcId="{627B2F29-CF10-4A7F-B711-62A69AD9A1BF}" destId="{3CE93B6F-A569-499A-A1B5-BC48CC02D5F3}" srcOrd="0" destOrd="0" presId="urn:microsoft.com/office/officeart/2008/layout/SquareAccentList"/>
    <dgm:cxn modelId="{10C28F8F-FAC8-4870-BDF2-1FC56A19720C}" type="presOf" srcId="{8D721465-AFBF-421D-A915-73AD7A7E8EDF}" destId="{E37FE4D5-FAD5-4850-8DCD-5DFE71B20220}" srcOrd="0" destOrd="0" presId="urn:microsoft.com/office/officeart/2008/layout/SquareAccentList"/>
    <dgm:cxn modelId="{6ACD2690-6B5B-4630-9D5B-B61CCD504DFE}" type="presParOf" srcId="{360877BD-727E-4350-B9D2-F467C35FA54C}" destId="{3BC8D7D3-1FE9-465D-A8BF-E052B980CADF}" srcOrd="0" destOrd="0" presId="urn:microsoft.com/office/officeart/2008/layout/SquareAccentList"/>
    <dgm:cxn modelId="{605BEA82-83FD-42DF-B123-D8E251451F6D}" type="presParOf" srcId="{3BC8D7D3-1FE9-465D-A8BF-E052B980CADF}" destId="{A38A2C41-B3B0-4090-9481-5814483A879E}" srcOrd="0" destOrd="0" presId="urn:microsoft.com/office/officeart/2008/layout/SquareAccentList"/>
    <dgm:cxn modelId="{31C9115B-EE82-4591-B195-E9EBC23B22F9}" type="presParOf" srcId="{A38A2C41-B3B0-4090-9481-5814483A879E}" destId="{450753BF-2486-41BB-B12E-16204C578DF1}" srcOrd="0" destOrd="0" presId="urn:microsoft.com/office/officeart/2008/layout/SquareAccentList"/>
    <dgm:cxn modelId="{372F2C50-B307-4F99-8B23-41F6B4D87A8F}" type="presParOf" srcId="{A38A2C41-B3B0-4090-9481-5814483A879E}" destId="{865434DB-C022-4369-9A10-4B390550BF91}" srcOrd="1" destOrd="0" presId="urn:microsoft.com/office/officeart/2008/layout/SquareAccentList"/>
    <dgm:cxn modelId="{66A9FB10-4E2A-4A91-A762-A50FE806E9B6}" type="presParOf" srcId="{A38A2C41-B3B0-4090-9481-5814483A879E}" destId="{E507A98B-C7AC-4AD4-A190-B80B9692632D}" srcOrd="2" destOrd="0" presId="urn:microsoft.com/office/officeart/2008/layout/SquareAccentList"/>
    <dgm:cxn modelId="{A517164E-4CA7-4A23-A270-58468696604D}" type="presParOf" srcId="{3BC8D7D3-1FE9-465D-A8BF-E052B980CADF}" destId="{02DBE55C-13D3-413B-A0BF-089110FC94C9}" srcOrd="1" destOrd="0" presId="urn:microsoft.com/office/officeart/2008/layout/SquareAccentList"/>
    <dgm:cxn modelId="{10DABC61-1117-4D3D-BE7E-376539471E4C}" type="presParOf" srcId="{02DBE55C-13D3-413B-A0BF-089110FC94C9}" destId="{A9A8CF2B-D1AF-448B-9CC3-49EFEC12FCC6}" srcOrd="0" destOrd="0" presId="urn:microsoft.com/office/officeart/2008/layout/SquareAccentList"/>
    <dgm:cxn modelId="{63D143D1-9047-474A-9198-0DFEA99C8698}" type="presParOf" srcId="{A9A8CF2B-D1AF-448B-9CC3-49EFEC12FCC6}" destId="{8AD96AEA-5AC2-4EAB-A24A-56451FFE0C26}" srcOrd="0" destOrd="0" presId="urn:microsoft.com/office/officeart/2008/layout/SquareAccentList"/>
    <dgm:cxn modelId="{E65A8A9E-62F2-448D-9D07-D56863AFBB7C}" type="presParOf" srcId="{A9A8CF2B-D1AF-448B-9CC3-49EFEC12FCC6}" destId="{78985C5F-1371-4E4A-8D1F-96DF059E2719}" srcOrd="1" destOrd="0" presId="urn:microsoft.com/office/officeart/2008/layout/SquareAccentList"/>
    <dgm:cxn modelId="{BD4B5762-446A-44ED-A587-88BF94A19F4B}" type="presParOf" srcId="{02DBE55C-13D3-413B-A0BF-089110FC94C9}" destId="{1B2AB7BC-4DDE-4911-97E0-52E3D35BA984}" srcOrd="1" destOrd="0" presId="urn:microsoft.com/office/officeart/2008/layout/SquareAccentList"/>
    <dgm:cxn modelId="{D14B3C37-03E5-43B8-96A9-5A44C1C910C8}" type="presParOf" srcId="{1B2AB7BC-4DDE-4911-97E0-52E3D35BA984}" destId="{A2C71323-5F00-413C-B26E-58D5749D21F2}" srcOrd="0" destOrd="0" presId="urn:microsoft.com/office/officeart/2008/layout/SquareAccentList"/>
    <dgm:cxn modelId="{24CF1B75-1329-4213-8145-C3AD69EB8CA6}" type="presParOf" srcId="{1B2AB7BC-4DDE-4911-97E0-52E3D35BA984}" destId="{36A4DCBC-E2EF-4DC2-875F-FBEAC1EF0C55}" srcOrd="1" destOrd="0" presId="urn:microsoft.com/office/officeart/2008/layout/SquareAccentList"/>
    <dgm:cxn modelId="{1D43E193-49A6-461B-AAF8-CB40C67C739B}" type="presParOf" srcId="{02DBE55C-13D3-413B-A0BF-089110FC94C9}" destId="{6A0139EB-701C-4F4E-9229-BD44477919D4}" srcOrd="2" destOrd="0" presId="urn:microsoft.com/office/officeart/2008/layout/SquareAccentList"/>
    <dgm:cxn modelId="{C47FE58A-1672-4E45-84DD-CCABC70A32C4}" type="presParOf" srcId="{6A0139EB-701C-4F4E-9229-BD44477919D4}" destId="{EA00CDC3-0CB5-4F32-AF01-C9EB83F64B04}" srcOrd="0" destOrd="0" presId="urn:microsoft.com/office/officeart/2008/layout/SquareAccentList"/>
    <dgm:cxn modelId="{F186DBB7-962E-407C-8E39-8CC214CD1EE8}" type="presParOf" srcId="{6A0139EB-701C-4F4E-9229-BD44477919D4}" destId="{1D3C0B38-36D1-4088-B4A2-E288B2A8E822}" srcOrd="1" destOrd="0" presId="urn:microsoft.com/office/officeart/2008/layout/SquareAccentList"/>
    <dgm:cxn modelId="{A68DF095-8255-4E17-AB6C-86FC248DA17A}" type="presParOf" srcId="{02DBE55C-13D3-413B-A0BF-089110FC94C9}" destId="{D0D2D9DC-A8CB-4737-B9B4-90C6C2A82633}" srcOrd="3" destOrd="0" presId="urn:microsoft.com/office/officeart/2008/layout/SquareAccentList"/>
    <dgm:cxn modelId="{3C4DA579-D70A-4D41-977A-6E1C14FC008C}" type="presParOf" srcId="{D0D2D9DC-A8CB-4737-B9B4-90C6C2A82633}" destId="{A8A022F0-62D7-4252-B29A-58103E45D0F8}" srcOrd="0" destOrd="0" presId="urn:microsoft.com/office/officeart/2008/layout/SquareAccentList"/>
    <dgm:cxn modelId="{8683A5A6-A98F-4857-8A42-5D1E7BC6FD62}" type="presParOf" srcId="{D0D2D9DC-A8CB-4737-B9B4-90C6C2A82633}" destId="{E5ED5339-5E1C-4C4D-A358-2B4378448C5E}" srcOrd="1" destOrd="0" presId="urn:microsoft.com/office/officeart/2008/layout/SquareAccentList"/>
    <dgm:cxn modelId="{A0F50A70-48D6-462E-A449-A31C6C1D151A}" type="presParOf" srcId="{02DBE55C-13D3-413B-A0BF-089110FC94C9}" destId="{5C335F1A-B70A-429B-A46B-4C0CF0D86148}" srcOrd="4" destOrd="0" presId="urn:microsoft.com/office/officeart/2008/layout/SquareAccentList"/>
    <dgm:cxn modelId="{9114A223-D3ED-4D5C-AF7B-B46939DC0E57}" type="presParOf" srcId="{5C335F1A-B70A-429B-A46B-4C0CF0D86148}" destId="{0E1E480F-9080-40F7-B95F-06BD7BD41B65}" srcOrd="0" destOrd="0" presId="urn:microsoft.com/office/officeart/2008/layout/SquareAccentList"/>
    <dgm:cxn modelId="{885C1238-7B5E-49D5-993E-D2E9BF9C5C69}" type="presParOf" srcId="{5C335F1A-B70A-429B-A46B-4C0CF0D86148}" destId="{9B4EF336-9A9A-448B-9490-333FCDDE4434}" srcOrd="1" destOrd="0" presId="urn:microsoft.com/office/officeart/2008/layout/SquareAccentList"/>
    <dgm:cxn modelId="{5AE39832-9005-44EB-A96D-16E1A13115FD}" type="presParOf" srcId="{360877BD-727E-4350-B9D2-F467C35FA54C}" destId="{8AFC0620-B8D7-4C2C-9FC8-9E903F877278}" srcOrd="1" destOrd="0" presId="urn:microsoft.com/office/officeart/2008/layout/SquareAccentList"/>
    <dgm:cxn modelId="{9679EBFE-0EB1-4E46-A01F-B1B9D3325B23}" type="presParOf" srcId="{8AFC0620-B8D7-4C2C-9FC8-9E903F877278}" destId="{CB08C0C8-E08C-4FB1-B49D-2034FCCAB12A}" srcOrd="0" destOrd="0" presId="urn:microsoft.com/office/officeart/2008/layout/SquareAccentList"/>
    <dgm:cxn modelId="{36646B43-76CA-4DA6-87FF-7C6BCFBDDB83}" type="presParOf" srcId="{CB08C0C8-E08C-4FB1-B49D-2034FCCAB12A}" destId="{EC5E539A-08F0-4989-A098-E56AB4CD1D64}" srcOrd="0" destOrd="0" presId="urn:microsoft.com/office/officeart/2008/layout/SquareAccentList"/>
    <dgm:cxn modelId="{7BA2C02D-9B48-47E2-AB11-2189AB1052FC}" type="presParOf" srcId="{CB08C0C8-E08C-4FB1-B49D-2034FCCAB12A}" destId="{4DB559CF-FF49-47D3-BADD-82B0D7E9B4ED}" srcOrd="1" destOrd="0" presId="urn:microsoft.com/office/officeart/2008/layout/SquareAccentList"/>
    <dgm:cxn modelId="{996A6BD5-B8A5-4B75-8653-C76683E4B536}" type="presParOf" srcId="{CB08C0C8-E08C-4FB1-B49D-2034FCCAB12A}" destId="{81D4FA22-FA85-4AD7-8E42-7EE980EDEB9D}" srcOrd="2" destOrd="0" presId="urn:microsoft.com/office/officeart/2008/layout/SquareAccentList"/>
    <dgm:cxn modelId="{0CAAF354-6415-4E5E-9259-688830342167}" type="presParOf" srcId="{8AFC0620-B8D7-4C2C-9FC8-9E903F877278}" destId="{C1D8B175-CABD-4796-9FDC-DD06CDDC36E4}" srcOrd="1" destOrd="0" presId="urn:microsoft.com/office/officeart/2008/layout/SquareAccentList"/>
    <dgm:cxn modelId="{65835720-8A4F-4345-83DA-E60A7A324036}" type="presParOf" srcId="{C1D8B175-CABD-4796-9FDC-DD06CDDC36E4}" destId="{DF6CA5BB-1DB9-4ED6-974C-97A08916E024}" srcOrd="0" destOrd="0" presId="urn:microsoft.com/office/officeart/2008/layout/SquareAccentList"/>
    <dgm:cxn modelId="{A21BFF24-4020-45DA-9598-5BD610622BEA}" type="presParOf" srcId="{DF6CA5BB-1DB9-4ED6-974C-97A08916E024}" destId="{73B8DB5A-5F2C-4E2D-85FF-66729C569867}" srcOrd="0" destOrd="0" presId="urn:microsoft.com/office/officeart/2008/layout/SquareAccentList"/>
    <dgm:cxn modelId="{C9AE1B06-BD18-43E1-9B36-5A03768AAB84}" type="presParOf" srcId="{DF6CA5BB-1DB9-4ED6-974C-97A08916E024}" destId="{E5711885-8D77-4A9E-99B1-D639E5C2BEC0}" srcOrd="1" destOrd="0" presId="urn:microsoft.com/office/officeart/2008/layout/SquareAccentList"/>
    <dgm:cxn modelId="{9E95DDC2-E950-4B02-A8BA-EB3A77D5642C}" type="presParOf" srcId="{C1D8B175-CABD-4796-9FDC-DD06CDDC36E4}" destId="{C77DD4AA-4CBC-4BE2-B023-0186F8874FAE}" srcOrd="1" destOrd="0" presId="urn:microsoft.com/office/officeart/2008/layout/SquareAccentList"/>
    <dgm:cxn modelId="{A9D044E0-A4B7-4233-B354-C2BE933AD922}" type="presParOf" srcId="{C77DD4AA-4CBC-4BE2-B023-0186F8874FAE}" destId="{A79590E0-AAB3-4DCB-92B6-D39ABEDD8C36}" srcOrd="0" destOrd="0" presId="urn:microsoft.com/office/officeart/2008/layout/SquareAccentList"/>
    <dgm:cxn modelId="{4142DE81-B192-44BD-9574-1538B527A20F}" type="presParOf" srcId="{C77DD4AA-4CBC-4BE2-B023-0186F8874FAE}" destId="{E37FE4D5-FAD5-4850-8DCD-5DFE71B20220}" srcOrd="1" destOrd="0" presId="urn:microsoft.com/office/officeart/2008/layout/SquareAccentList"/>
    <dgm:cxn modelId="{E57D854A-CF27-4C8F-89AD-E3D4B1B35363}" type="presParOf" srcId="{C1D8B175-CABD-4796-9FDC-DD06CDDC36E4}" destId="{F6AF58A7-0EB8-4E7A-B9BB-73004B34076A}" srcOrd="2" destOrd="0" presId="urn:microsoft.com/office/officeart/2008/layout/SquareAccentList"/>
    <dgm:cxn modelId="{8373C581-0235-4355-B23C-11B75AC49A9E}" type="presParOf" srcId="{F6AF58A7-0EB8-4E7A-B9BB-73004B34076A}" destId="{AE632F89-E6A1-47ED-9C35-3F4C57FB4BC4}" srcOrd="0" destOrd="0" presId="urn:microsoft.com/office/officeart/2008/layout/SquareAccentList"/>
    <dgm:cxn modelId="{94B5B370-FFE9-4582-868F-960D8CFD14AF}" type="presParOf" srcId="{F6AF58A7-0EB8-4E7A-B9BB-73004B34076A}" destId="{3CE93B6F-A569-499A-A1B5-BC48CC02D5F3}"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4124C1-3B3F-49DF-A8B9-3718EEE37150}"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F72EB399-4BF2-48F8-9289-96CF5F588C56}">
      <dgm:prSet phldrT="[Text]" custT="1"/>
      <dgm:spPr>
        <a:solidFill>
          <a:srgbClr val="009051"/>
        </a:solidFill>
      </dgm:spPr>
      <dgm:t>
        <a:bodyPr/>
        <a:lstStyle/>
        <a:p>
          <a:pPr algn="just"/>
          <a:r>
            <a:rPr lang="en-US" sz="2400" dirty="0" err="1">
              <a:solidFill>
                <a:srgbClr val="FFFF00"/>
              </a:solidFill>
              <a:latin typeface="Times New Roman" panose="02020603050405020304" pitchFamily="18" charset="0"/>
              <a:cs typeface="Times New Roman" panose="02020603050405020304" pitchFamily="18" charset="0"/>
            </a:rPr>
            <a:t>Phù</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hợp</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với</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mục</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tiêu</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giáo</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dục</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và</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yêu</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cầu</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cần</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đạt</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coi</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trọng</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đánh</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giá</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khả</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năng</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vận</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dụng</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kiến</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thức</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kĩ</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năng</a:t>
          </a:r>
          <a:r>
            <a:rPr lang="en-US" sz="2400" dirty="0">
              <a:solidFill>
                <a:srgbClr val="FFFF00"/>
              </a:solidFill>
              <a:latin typeface="Times New Roman" panose="02020603050405020304" pitchFamily="18" charset="0"/>
              <a:cs typeface="Times New Roman" panose="02020603050405020304" pitchFamily="18" charset="0"/>
            </a:rPr>
            <a:t> </a:t>
          </a:r>
        </a:p>
      </dgm:t>
    </dgm:pt>
    <dgm:pt modelId="{FCAF8ADE-6CB7-4870-8BD1-251199828869}" type="parTrans" cxnId="{F103FAC6-9966-4271-89A4-D54D5C91009C}">
      <dgm:prSet/>
      <dgm:spPr/>
      <dgm:t>
        <a:bodyPr/>
        <a:lstStyle/>
        <a:p>
          <a:endParaRPr lang="en-US"/>
        </a:p>
      </dgm:t>
    </dgm:pt>
    <dgm:pt modelId="{7DA5CC07-1148-4F5B-BEC4-B8ED7842FF07}" type="sibTrans" cxnId="{F103FAC6-9966-4271-89A4-D54D5C91009C}">
      <dgm:prSet/>
      <dgm:spPr/>
      <dgm:t>
        <a:bodyPr/>
        <a:lstStyle/>
        <a:p>
          <a:endParaRPr lang="en-US"/>
        </a:p>
      </dgm:t>
    </dgm:pt>
    <dgm:pt modelId="{D955C3C7-67B5-434A-932F-D7EB9EAF0A7A}">
      <dgm:prSet phldrT="[Text]" custT="1"/>
      <dgm:spPr>
        <a:solidFill>
          <a:srgbClr val="009051"/>
        </a:solidFill>
      </dgm:spPr>
      <dgm:t>
        <a:bodyPr/>
        <a:lstStyle/>
        <a:p>
          <a:pPr algn="just"/>
          <a:r>
            <a:rPr lang="en-US" sz="2400" dirty="0" err="1">
              <a:solidFill>
                <a:srgbClr val="FFFF00"/>
              </a:solidFill>
              <a:latin typeface="Times New Roman" panose="02020603050405020304" pitchFamily="18" charset="0"/>
              <a:cs typeface="Times New Roman" panose="02020603050405020304" pitchFamily="18" charset="0"/>
            </a:rPr>
            <a:t>Đánh</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giá</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phẩm</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chất</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chủ</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yếu</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bằng</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định</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tính</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thông</a:t>
          </a:r>
          <a:r>
            <a:rPr lang="en-US" sz="2400" dirty="0">
              <a:solidFill>
                <a:srgbClr val="FFFF00"/>
              </a:solidFill>
              <a:latin typeface="Times New Roman" panose="02020603050405020304" pitchFamily="18" charset="0"/>
              <a:cs typeface="Times New Roman" panose="02020603050405020304" pitchFamily="18" charset="0"/>
            </a:rPr>
            <a:t> qua </a:t>
          </a:r>
          <a:r>
            <a:rPr lang="en-US" sz="2400" dirty="0" err="1">
              <a:solidFill>
                <a:srgbClr val="FFFF00"/>
              </a:solidFill>
              <a:latin typeface="Times New Roman" panose="02020603050405020304" pitchFamily="18" charset="0"/>
              <a:cs typeface="Times New Roman" panose="02020603050405020304" pitchFamily="18" charset="0"/>
            </a:rPr>
            <a:t>quan</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sát</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ghi</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chép</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nhận</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xét</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bằng</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lời</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về</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thái</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độ</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tình</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cảm</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hành</a:t>
          </a:r>
          <a:r>
            <a:rPr lang="en-US" sz="2400" dirty="0">
              <a:solidFill>
                <a:srgbClr val="FFFF00"/>
              </a:solidFill>
              <a:latin typeface="Times New Roman" panose="02020603050405020304" pitchFamily="18" charset="0"/>
              <a:cs typeface="Times New Roman" panose="02020603050405020304" pitchFamily="18" charset="0"/>
            </a:rPr>
            <a:t> vi </a:t>
          </a:r>
          <a:r>
            <a:rPr lang="en-US" sz="2400" dirty="0" err="1">
              <a:solidFill>
                <a:srgbClr val="FFFF00"/>
              </a:solidFill>
              <a:latin typeface="Times New Roman" panose="02020603050405020304" pitchFamily="18" charset="0"/>
              <a:cs typeface="Times New Roman" panose="02020603050405020304" pitchFamily="18" charset="0"/>
            </a:rPr>
            <a:t>ứng</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xử</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của</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học</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sinh</a:t>
          </a:r>
          <a:endParaRPr lang="en-US" sz="2400" dirty="0">
            <a:solidFill>
              <a:srgbClr val="FFFF00"/>
            </a:solidFill>
            <a:latin typeface="Times New Roman" panose="02020603050405020304" pitchFamily="18" charset="0"/>
            <a:cs typeface="Times New Roman" panose="02020603050405020304" pitchFamily="18" charset="0"/>
          </a:endParaRPr>
        </a:p>
      </dgm:t>
    </dgm:pt>
    <dgm:pt modelId="{6951D01C-A136-4AC2-9BAF-A552720EA31E}" type="parTrans" cxnId="{688C6D4E-ABCD-4AEF-A3C5-83ECCA684B21}">
      <dgm:prSet/>
      <dgm:spPr/>
      <dgm:t>
        <a:bodyPr/>
        <a:lstStyle/>
        <a:p>
          <a:endParaRPr lang="en-US"/>
        </a:p>
      </dgm:t>
    </dgm:pt>
    <dgm:pt modelId="{34E1EFC9-8F85-4AE9-AECC-818F213E383F}" type="sibTrans" cxnId="{688C6D4E-ABCD-4AEF-A3C5-83ECCA684B21}">
      <dgm:prSet/>
      <dgm:spPr/>
      <dgm:t>
        <a:bodyPr/>
        <a:lstStyle/>
        <a:p>
          <a:endParaRPr lang="en-US"/>
        </a:p>
      </dgm:t>
    </dgm:pt>
    <dgm:pt modelId="{1C6A0402-6822-42B3-9342-DE062ECAAC6D}">
      <dgm:prSet phldrT="[Text]" custT="1"/>
      <dgm:spPr>
        <a:solidFill>
          <a:srgbClr val="009051"/>
        </a:solidFill>
      </dgm:spPr>
      <dgm:t>
        <a:bodyPr/>
        <a:lstStyle/>
        <a:p>
          <a:pPr algn="just"/>
          <a:r>
            <a:rPr lang="vi-VN" sz="2400" dirty="0">
              <a:solidFill>
                <a:srgbClr val="FFFF00"/>
              </a:solidFill>
              <a:latin typeface="Times New Roman" panose="02020603050405020304" pitchFamily="18" charset="0"/>
              <a:cs typeface="Times New Roman" panose="02020603050405020304" pitchFamily="18" charset="0"/>
            </a:rPr>
            <a:t>Đánh giá năng lực đặc thù của môn học chủ yếu bằng định lượng, thông qua đánh giá các thành phần của năng lực thẩm mĩ; chú ý đánh giá vì sự tiến bộ của học sinh</a:t>
          </a:r>
          <a:endParaRPr lang="en-US" sz="2400" dirty="0">
            <a:solidFill>
              <a:srgbClr val="FFFF00"/>
            </a:solidFill>
            <a:latin typeface="Times New Roman" panose="02020603050405020304" pitchFamily="18" charset="0"/>
            <a:cs typeface="Times New Roman" panose="02020603050405020304" pitchFamily="18" charset="0"/>
          </a:endParaRPr>
        </a:p>
      </dgm:t>
    </dgm:pt>
    <dgm:pt modelId="{EF1403AA-9D4E-4B64-95D5-8C487A8F0925}" type="parTrans" cxnId="{6E6653CF-9F50-4BA6-90DA-501AAA00DB7A}">
      <dgm:prSet/>
      <dgm:spPr/>
      <dgm:t>
        <a:bodyPr/>
        <a:lstStyle/>
        <a:p>
          <a:endParaRPr lang="en-US"/>
        </a:p>
      </dgm:t>
    </dgm:pt>
    <dgm:pt modelId="{5CD8C6D7-AC8C-456B-9F16-3C9081366C9C}" type="sibTrans" cxnId="{6E6653CF-9F50-4BA6-90DA-501AAA00DB7A}">
      <dgm:prSet/>
      <dgm:spPr/>
      <dgm:t>
        <a:bodyPr/>
        <a:lstStyle/>
        <a:p>
          <a:endParaRPr lang="en-US"/>
        </a:p>
      </dgm:t>
    </dgm:pt>
    <dgm:pt modelId="{095E37FC-B474-4E14-9AB8-F43A83039FE2}">
      <dgm:prSet phldrT="[Text]" custT="1"/>
      <dgm:spPr>
        <a:solidFill>
          <a:srgbClr val="009051"/>
        </a:solidFill>
      </dgm:spPr>
      <dgm:t>
        <a:bodyPr/>
        <a:lstStyle/>
        <a:p>
          <a:pPr algn="just"/>
          <a:r>
            <a:rPr lang="vi-VN" sz="2400" dirty="0">
              <a:solidFill>
                <a:srgbClr val="FFFF00"/>
              </a:solidFill>
              <a:latin typeface="Times New Roman" panose="02020603050405020304" pitchFamily="18" charset="0"/>
              <a:cs typeface="Times New Roman" panose="02020603050405020304" pitchFamily="18" charset="0"/>
            </a:rPr>
            <a:t>Sử dụng công cụ đánh giá tin cậy, đảm bảo toàn diện, khách quan, chính xác và phân hoá; kết hợp, vận dụng linh hoạt các phương pháp và hình thức đánh giá</a:t>
          </a:r>
          <a:endParaRPr lang="en-US" sz="2400" dirty="0">
            <a:solidFill>
              <a:srgbClr val="FFFF00"/>
            </a:solidFill>
            <a:latin typeface="Times New Roman" panose="02020603050405020304" pitchFamily="18" charset="0"/>
            <a:cs typeface="Times New Roman" panose="02020603050405020304" pitchFamily="18" charset="0"/>
          </a:endParaRPr>
        </a:p>
      </dgm:t>
    </dgm:pt>
    <dgm:pt modelId="{A50E8113-CBB7-4CBD-B069-608307DD92D5}" type="parTrans" cxnId="{625D4F45-B065-4EF3-A2CE-5D0AED45EAEF}">
      <dgm:prSet/>
      <dgm:spPr/>
      <dgm:t>
        <a:bodyPr/>
        <a:lstStyle/>
        <a:p>
          <a:endParaRPr lang="en-US"/>
        </a:p>
      </dgm:t>
    </dgm:pt>
    <dgm:pt modelId="{3A596A1B-9587-47AF-BBC4-E17A723E7AD1}" type="sibTrans" cxnId="{625D4F45-B065-4EF3-A2CE-5D0AED45EAEF}">
      <dgm:prSet/>
      <dgm:spPr/>
      <dgm:t>
        <a:bodyPr/>
        <a:lstStyle/>
        <a:p>
          <a:endParaRPr lang="en-US"/>
        </a:p>
      </dgm:t>
    </dgm:pt>
    <dgm:pt modelId="{0567D4B6-D6C6-4FE3-94FB-9668D85167F3}">
      <dgm:prSet phldrT="[Text]" custT="1"/>
      <dgm:spPr>
        <a:solidFill>
          <a:srgbClr val="009051"/>
        </a:solidFill>
      </dgm:spPr>
      <dgm:t>
        <a:bodyPr/>
        <a:lstStyle/>
        <a:p>
          <a:pPr algn="just"/>
          <a:r>
            <a:rPr lang="vi-VN" sz="2400" dirty="0">
              <a:solidFill>
                <a:schemeClr val="tx1"/>
              </a:solidFill>
              <a:latin typeface="Times New Roman" panose="02020603050405020304" pitchFamily="18" charset="0"/>
              <a:cs typeface="Times New Roman" panose="02020603050405020304" pitchFamily="18" charset="0"/>
            </a:rPr>
            <a:t> </a:t>
          </a:r>
          <a:r>
            <a:rPr lang="vi-VN" sz="2400" dirty="0">
              <a:solidFill>
                <a:srgbClr val="FFFF00"/>
              </a:solidFill>
              <a:latin typeface="Times New Roman" panose="02020603050405020304" pitchFamily="18" charset="0"/>
              <a:cs typeface="Times New Roman" panose="02020603050405020304" pitchFamily="18" charset="0"/>
            </a:rPr>
            <a:t>Kết hợp hài hoà giữa đánh giá thường xuyên (quá trình) và đánh giá tổng kết (định kì)</a:t>
          </a:r>
          <a:endParaRPr lang="en-US" sz="2400" dirty="0">
            <a:solidFill>
              <a:srgbClr val="FFFF00"/>
            </a:solidFill>
            <a:latin typeface="Times New Roman" panose="02020603050405020304" pitchFamily="18" charset="0"/>
            <a:cs typeface="Times New Roman" panose="02020603050405020304" pitchFamily="18" charset="0"/>
          </a:endParaRPr>
        </a:p>
      </dgm:t>
    </dgm:pt>
    <dgm:pt modelId="{E1AD3F9D-7105-443F-879C-80DDE0CF3AE7}" type="parTrans" cxnId="{5DAC3ABD-6FB4-4818-B0CF-9F17B1790707}">
      <dgm:prSet/>
      <dgm:spPr/>
      <dgm:t>
        <a:bodyPr/>
        <a:lstStyle/>
        <a:p>
          <a:endParaRPr lang="en-US"/>
        </a:p>
      </dgm:t>
    </dgm:pt>
    <dgm:pt modelId="{2A1E3B0F-F7BE-4F9C-9D6C-13B433EBC404}" type="sibTrans" cxnId="{5DAC3ABD-6FB4-4818-B0CF-9F17B1790707}">
      <dgm:prSet/>
      <dgm:spPr/>
      <dgm:t>
        <a:bodyPr/>
        <a:lstStyle/>
        <a:p>
          <a:endParaRPr lang="en-US"/>
        </a:p>
      </dgm:t>
    </dgm:pt>
    <dgm:pt modelId="{8507AC09-E868-4C65-B369-B1A17D26702D}" type="pres">
      <dgm:prSet presAssocID="{9A4124C1-3B3F-49DF-A8B9-3718EEE37150}" presName="Name0" presStyleCnt="0">
        <dgm:presLayoutVars>
          <dgm:chMax val="7"/>
          <dgm:chPref val="7"/>
          <dgm:dir/>
        </dgm:presLayoutVars>
      </dgm:prSet>
      <dgm:spPr/>
      <dgm:t>
        <a:bodyPr/>
        <a:lstStyle/>
        <a:p>
          <a:endParaRPr lang="en-US"/>
        </a:p>
      </dgm:t>
    </dgm:pt>
    <dgm:pt modelId="{50B4B36D-4EBE-4B99-AEFE-DF3AAD654E12}" type="pres">
      <dgm:prSet presAssocID="{9A4124C1-3B3F-49DF-A8B9-3718EEE37150}" presName="Name1" presStyleCnt="0"/>
      <dgm:spPr/>
    </dgm:pt>
    <dgm:pt modelId="{4BEDC214-A4C4-4E93-88BC-E9545A773B2A}" type="pres">
      <dgm:prSet presAssocID="{9A4124C1-3B3F-49DF-A8B9-3718EEE37150}" presName="cycle" presStyleCnt="0"/>
      <dgm:spPr/>
    </dgm:pt>
    <dgm:pt modelId="{B7560B7E-BAFB-4D85-929E-DE52D6AD1552}" type="pres">
      <dgm:prSet presAssocID="{9A4124C1-3B3F-49DF-A8B9-3718EEE37150}" presName="srcNode" presStyleLbl="node1" presStyleIdx="0" presStyleCnt="5"/>
      <dgm:spPr/>
    </dgm:pt>
    <dgm:pt modelId="{F09FA19F-92B8-4A1B-AEB8-1DC3225627E3}" type="pres">
      <dgm:prSet presAssocID="{9A4124C1-3B3F-49DF-A8B9-3718EEE37150}" presName="conn" presStyleLbl="parChTrans1D2" presStyleIdx="0" presStyleCnt="1"/>
      <dgm:spPr/>
      <dgm:t>
        <a:bodyPr/>
        <a:lstStyle/>
        <a:p>
          <a:endParaRPr lang="en-US"/>
        </a:p>
      </dgm:t>
    </dgm:pt>
    <dgm:pt modelId="{C1043423-018B-41DE-A695-242B4DF04FC7}" type="pres">
      <dgm:prSet presAssocID="{9A4124C1-3B3F-49DF-A8B9-3718EEE37150}" presName="extraNode" presStyleLbl="node1" presStyleIdx="0" presStyleCnt="5"/>
      <dgm:spPr/>
    </dgm:pt>
    <dgm:pt modelId="{013EE864-CB7A-4F93-B950-3FDE2C3FAC85}" type="pres">
      <dgm:prSet presAssocID="{9A4124C1-3B3F-49DF-A8B9-3718EEE37150}" presName="dstNode" presStyleLbl="node1" presStyleIdx="0" presStyleCnt="5"/>
      <dgm:spPr/>
    </dgm:pt>
    <dgm:pt modelId="{35E4226F-DE55-4284-B9FB-B503FDBCDEF7}" type="pres">
      <dgm:prSet presAssocID="{F72EB399-4BF2-48F8-9289-96CF5F588C56}" presName="text_1" presStyleLbl="node1" presStyleIdx="0" presStyleCnt="5" custScaleY="125359">
        <dgm:presLayoutVars>
          <dgm:bulletEnabled val="1"/>
        </dgm:presLayoutVars>
      </dgm:prSet>
      <dgm:spPr/>
      <dgm:t>
        <a:bodyPr/>
        <a:lstStyle/>
        <a:p>
          <a:endParaRPr lang="en-US"/>
        </a:p>
      </dgm:t>
    </dgm:pt>
    <dgm:pt modelId="{AF770937-10A2-49DF-80C9-AF30CC100F80}" type="pres">
      <dgm:prSet presAssocID="{F72EB399-4BF2-48F8-9289-96CF5F588C56}" presName="accent_1" presStyleCnt="0"/>
      <dgm:spPr/>
    </dgm:pt>
    <dgm:pt modelId="{F829BD93-0C65-433C-AA77-F064A57E1789}" type="pres">
      <dgm:prSet presAssocID="{F72EB399-4BF2-48F8-9289-96CF5F588C56}" presName="accentRepeatNode" presStyleLbl="solidFgAcc1" presStyleIdx="0" presStyleCnt="5"/>
      <dgm:spPr/>
    </dgm:pt>
    <dgm:pt modelId="{7FCB0289-1222-47EF-8101-AAA63FECB6CA}" type="pres">
      <dgm:prSet presAssocID="{D955C3C7-67B5-434A-932F-D7EB9EAF0A7A}" presName="text_2" presStyleLbl="node1" presStyleIdx="1" presStyleCnt="5" custScaleY="128389" custLinFactNeighborX="838" custLinFactNeighborY="-4473">
        <dgm:presLayoutVars>
          <dgm:bulletEnabled val="1"/>
        </dgm:presLayoutVars>
      </dgm:prSet>
      <dgm:spPr/>
      <dgm:t>
        <a:bodyPr/>
        <a:lstStyle/>
        <a:p>
          <a:endParaRPr lang="en-US"/>
        </a:p>
      </dgm:t>
    </dgm:pt>
    <dgm:pt modelId="{5C3E2FB2-DB24-4A84-BC21-B2093391E2D0}" type="pres">
      <dgm:prSet presAssocID="{D955C3C7-67B5-434A-932F-D7EB9EAF0A7A}" presName="accent_2" presStyleCnt="0"/>
      <dgm:spPr/>
    </dgm:pt>
    <dgm:pt modelId="{16806508-43EC-4BA0-812E-56C3520D9FF0}" type="pres">
      <dgm:prSet presAssocID="{D955C3C7-67B5-434A-932F-D7EB9EAF0A7A}" presName="accentRepeatNode" presStyleLbl="solidFgAcc1" presStyleIdx="1" presStyleCnt="5"/>
      <dgm:spPr/>
    </dgm:pt>
    <dgm:pt modelId="{4D5973BD-B56A-44E4-AF13-0D873FA3A4F7}" type="pres">
      <dgm:prSet presAssocID="{1C6A0402-6822-42B3-9342-DE062ECAAC6D}" presName="text_3" presStyleLbl="node1" presStyleIdx="2" presStyleCnt="5" custScaleY="123725">
        <dgm:presLayoutVars>
          <dgm:bulletEnabled val="1"/>
        </dgm:presLayoutVars>
      </dgm:prSet>
      <dgm:spPr/>
      <dgm:t>
        <a:bodyPr/>
        <a:lstStyle/>
        <a:p>
          <a:endParaRPr lang="en-US"/>
        </a:p>
      </dgm:t>
    </dgm:pt>
    <dgm:pt modelId="{6AFEA621-95C6-4956-9C62-E334BF7C77CC}" type="pres">
      <dgm:prSet presAssocID="{1C6A0402-6822-42B3-9342-DE062ECAAC6D}" presName="accent_3" presStyleCnt="0"/>
      <dgm:spPr/>
    </dgm:pt>
    <dgm:pt modelId="{47E8CFD0-4194-4434-944C-CBFD9020FCCA}" type="pres">
      <dgm:prSet presAssocID="{1C6A0402-6822-42B3-9342-DE062ECAAC6D}" presName="accentRepeatNode" presStyleLbl="solidFgAcc1" presStyleIdx="2" presStyleCnt="5"/>
      <dgm:spPr/>
    </dgm:pt>
    <dgm:pt modelId="{88AC44BC-6F37-4A3E-9923-75FCAD576905}" type="pres">
      <dgm:prSet presAssocID="{095E37FC-B474-4E14-9AB8-F43A83039FE2}" presName="text_4" presStyleLbl="node1" presStyleIdx="3" presStyleCnt="5">
        <dgm:presLayoutVars>
          <dgm:bulletEnabled val="1"/>
        </dgm:presLayoutVars>
      </dgm:prSet>
      <dgm:spPr/>
      <dgm:t>
        <a:bodyPr/>
        <a:lstStyle/>
        <a:p>
          <a:endParaRPr lang="en-US"/>
        </a:p>
      </dgm:t>
    </dgm:pt>
    <dgm:pt modelId="{547D8B51-3966-4166-956B-CC9F7A105C19}" type="pres">
      <dgm:prSet presAssocID="{095E37FC-B474-4E14-9AB8-F43A83039FE2}" presName="accent_4" presStyleCnt="0"/>
      <dgm:spPr/>
    </dgm:pt>
    <dgm:pt modelId="{1C6408B0-D0C9-4DA6-A66E-C2BC0F051A0D}" type="pres">
      <dgm:prSet presAssocID="{095E37FC-B474-4E14-9AB8-F43A83039FE2}" presName="accentRepeatNode" presStyleLbl="solidFgAcc1" presStyleIdx="3" presStyleCnt="5"/>
      <dgm:spPr/>
    </dgm:pt>
    <dgm:pt modelId="{2286BB55-489D-451B-AF19-3587FE6EA23A}" type="pres">
      <dgm:prSet presAssocID="{0567D4B6-D6C6-4FE3-94FB-9668D85167F3}" presName="text_5" presStyleLbl="node1" presStyleIdx="4" presStyleCnt="5">
        <dgm:presLayoutVars>
          <dgm:bulletEnabled val="1"/>
        </dgm:presLayoutVars>
      </dgm:prSet>
      <dgm:spPr/>
      <dgm:t>
        <a:bodyPr/>
        <a:lstStyle/>
        <a:p>
          <a:endParaRPr lang="en-US"/>
        </a:p>
      </dgm:t>
    </dgm:pt>
    <dgm:pt modelId="{B78B906A-931B-4E77-846D-AE6C8BB28AAE}" type="pres">
      <dgm:prSet presAssocID="{0567D4B6-D6C6-4FE3-94FB-9668D85167F3}" presName="accent_5" presStyleCnt="0"/>
      <dgm:spPr/>
    </dgm:pt>
    <dgm:pt modelId="{90826902-3650-42E5-AE22-71F83869053D}" type="pres">
      <dgm:prSet presAssocID="{0567D4B6-D6C6-4FE3-94FB-9668D85167F3}" presName="accentRepeatNode" presStyleLbl="solidFgAcc1" presStyleIdx="4" presStyleCnt="5"/>
      <dgm:spPr/>
    </dgm:pt>
  </dgm:ptLst>
  <dgm:cxnLst>
    <dgm:cxn modelId="{DD742813-D2D8-48ED-B448-B757C18B001B}" type="presOf" srcId="{7DA5CC07-1148-4F5B-BEC4-B8ED7842FF07}" destId="{F09FA19F-92B8-4A1B-AEB8-1DC3225627E3}" srcOrd="0" destOrd="0" presId="urn:microsoft.com/office/officeart/2008/layout/VerticalCurvedList"/>
    <dgm:cxn modelId="{A0C11861-DE63-4F18-A9DE-B22A93862423}" type="presOf" srcId="{D955C3C7-67B5-434A-932F-D7EB9EAF0A7A}" destId="{7FCB0289-1222-47EF-8101-AAA63FECB6CA}" srcOrd="0" destOrd="0" presId="urn:microsoft.com/office/officeart/2008/layout/VerticalCurvedList"/>
    <dgm:cxn modelId="{625D4F45-B065-4EF3-A2CE-5D0AED45EAEF}" srcId="{9A4124C1-3B3F-49DF-A8B9-3718EEE37150}" destId="{095E37FC-B474-4E14-9AB8-F43A83039FE2}" srcOrd="3" destOrd="0" parTransId="{A50E8113-CBB7-4CBD-B069-608307DD92D5}" sibTransId="{3A596A1B-9587-47AF-BBC4-E17A723E7AD1}"/>
    <dgm:cxn modelId="{5DAC3ABD-6FB4-4818-B0CF-9F17B1790707}" srcId="{9A4124C1-3B3F-49DF-A8B9-3718EEE37150}" destId="{0567D4B6-D6C6-4FE3-94FB-9668D85167F3}" srcOrd="4" destOrd="0" parTransId="{E1AD3F9D-7105-443F-879C-80DDE0CF3AE7}" sibTransId="{2A1E3B0F-F7BE-4F9C-9D6C-13B433EBC404}"/>
    <dgm:cxn modelId="{688C6D4E-ABCD-4AEF-A3C5-83ECCA684B21}" srcId="{9A4124C1-3B3F-49DF-A8B9-3718EEE37150}" destId="{D955C3C7-67B5-434A-932F-D7EB9EAF0A7A}" srcOrd="1" destOrd="0" parTransId="{6951D01C-A136-4AC2-9BAF-A552720EA31E}" sibTransId="{34E1EFC9-8F85-4AE9-AECC-818F213E383F}"/>
    <dgm:cxn modelId="{F103FAC6-9966-4271-89A4-D54D5C91009C}" srcId="{9A4124C1-3B3F-49DF-A8B9-3718EEE37150}" destId="{F72EB399-4BF2-48F8-9289-96CF5F588C56}" srcOrd="0" destOrd="0" parTransId="{FCAF8ADE-6CB7-4870-8BD1-251199828869}" sibTransId="{7DA5CC07-1148-4F5B-BEC4-B8ED7842FF07}"/>
    <dgm:cxn modelId="{5E9B7808-8B67-4384-8951-160717397F18}" type="presOf" srcId="{1C6A0402-6822-42B3-9342-DE062ECAAC6D}" destId="{4D5973BD-B56A-44E4-AF13-0D873FA3A4F7}" srcOrd="0" destOrd="0" presId="urn:microsoft.com/office/officeart/2008/layout/VerticalCurvedList"/>
    <dgm:cxn modelId="{32683B2D-D29A-41B4-AF8D-1EEDBC34BB87}" type="presOf" srcId="{9A4124C1-3B3F-49DF-A8B9-3718EEE37150}" destId="{8507AC09-E868-4C65-B369-B1A17D26702D}" srcOrd="0" destOrd="0" presId="urn:microsoft.com/office/officeart/2008/layout/VerticalCurvedList"/>
    <dgm:cxn modelId="{9C8F678B-1E10-40C8-B7F6-8A1091E96BF2}" type="presOf" srcId="{F72EB399-4BF2-48F8-9289-96CF5F588C56}" destId="{35E4226F-DE55-4284-B9FB-B503FDBCDEF7}" srcOrd="0" destOrd="0" presId="urn:microsoft.com/office/officeart/2008/layout/VerticalCurvedList"/>
    <dgm:cxn modelId="{DD63630C-D528-4807-A469-3F4EF199B31B}" type="presOf" srcId="{0567D4B6-D6C6-4FE3-94FB-9668D85167F3}" destId="{2286BB55-489D-451B-AF19-3587FE6EA23A}" srcOrd="0" destOrd="0" presId="urn:microsoft.com/office/officeart/2008/layout/VerticalCurvedList"/>
    <dgm:cxn modelId="{2CED8153-8982-46EF-AA28-B62C01E946DD}" type="presOf" srcId="{095E37FC-B474-4E14-9AB8-F43A83039FE2}" destId="{88AC44BC-6F37-4A3E-9923-75FCAD576905}" srcOrd="0" destOrd="0" presId="urn:microsoft.com/office/officeart/2008/layout/VerticalCurvedList"/>
    <dgm:cxn modelId="{6E6653CF-9F50-4BA6-90DA-501AAA00DB7A}" srcId="{9A4124C1-3B3F-49DF-A8B9-3718EEE37150}" destId="{1C6A0402-6822-42B3-9342-DE062ECAAC6D}" srcOrd="2" destOrd="0" parTransId="{EF1403AA-9D4E-4B64-95D5-8C487A8F0925}" sibTransId="{5CD8C6D7-AC8C-456B-9F16-3C9081366C9C}"/>
    <dgm:cxn modelId="{2FA2DB28-4449-4B28-8D09-F78DD42F64FA}" type="presParOf" srcId="{8507AC09-E868-4C65-B369-B1A17D26702D}" destId="{50B4B36D-4EBE-4B99-AEFE-DF3AAD654E12}" srcOrd="0" destOrd="0" presId="urn:microsoft.com/office/officeart/2008/layout/VerticalCurvedList"/>
    <dgm:cxn modelId="{C593D5D9-0113-4168-B0DA-2A881DD2FADD}" type="presParOf" srcId="{50B4B36D-4EBE-4B99-AEFE-DF3AAD654E12}" destId="{4BEDC214-A4C4-4E93-88BC-E9545A773B2A}" srcOrd="0" destOrd="0" presId="urn:microsoft.com/office/officeart/2008/layout/VerticalCurvedList"/>
    <dgm:cxn modelId="{8BC3E1B3-A69D-4D22-8E5D-EFDD6F0A227B}" type="presParOf" srcId="{4BEDC214-A4C4-4E93-88BC-E9545A773B2A}" destId="{B7560B7E-BAFB-4D85-929E-DE52D6AD1552}" srcOrd="0" destOrd="0" presId="urn:microsoft.com/office/officeart/2008/layout/VerticalCurvedList"/>
    <dgm:cxn modelId="{8ED75066-5B84-4E57-B9B5-926BA0693EE9}" type="presParOf" srcId="{4BEDC214-A4C4-4E93-88BC-E9545A773B2A}" destId="{F09FA19F-92B8-4A1B-AEB8-1DC3225627E3}" srcOrd="1" destOrd="0" presId="urn:microsoft.com/office/officeart/2008/layout/VerticalCurvedList"/>
    <dgm:cxn modelId="{4675C05E-A28D-4871-9A73-CD4BD4AD82E1}" type="presParOf" srcId="{4BEDC214-A4C4-4E93-88BC-E9545A773B2A}" destId="{C1043423-018B-41DE-A695-242B4DF04FC7}" srcOrd="2" destOrd="0" presId="urn:microsoft.com/office/officeart/2008/layout/VerticalCurvedList"/>
    <dgm:cxn modelId="{9A43B273-EA82-4E44-BAF2-1F2B78B348F8}" type="presParOf" srcId="{4BEDC214-A4C4-4E93-88BC-E9545A773B2A}" destId="{013EE864-CB7A-4F93-B950-3FDE2C3FAC85}" srcOrd="3" destOrd="0" presId="urn:microsoft.com/office/officeart/2008/layout/VerticalCurvedList"/>
    <dgm:cxn modelId="{BF0DBF0A-5D09-495D-936C-7171CC0CA732}" type="presParOf" srcId="{50B4B36D-4EBE-4B99-AEFE-DF3AAD654E12}" destId="{35E4226F-DE55-4284-B9FB-B503FDBCDEF7}" srcOrd="1" destOrd="0" presId="urn:microsoft.com/office/officeart/2008/layout/VerticalCurvedList"/>
    <dgm:cxn modelId="{E02D0CAD-A3EE-4CF5-8413-DAE4556B5745}" type="presParOf" srcId="{50B4B36D-4EBE-4B99-AEFE-DF3AAD654E12}" destId="{AF770937-10A2-49DF-80C9-AF30CC100F80}" srcOrd="2" destOrd="0" presId="urn:microsoft.com/office/officeart/2008/layout/VerticalCurvedList"/>
    <dgm:cxn modelId="{C50FAA26-6D56-4254-8465-1DF1CD564349}" type="presParOf" srcId="{AF770937-10A2-49DF-80C9-AF30CC100F80}" destId="{F829BD93-0C65-433C-AA77-F064A57E1789}" srcOrd="0" destOrd="0" presId="urn:microsoft.com/office/officeart/2008/layout/VerticalCurvedList"/>
    <dgm:cxn modelId="{91FBE21A-A7FA-4886-9FD5-A3D8C2CF520D}" type="presParOf" srcId="{50B4B36D-4EBE-4B99-AEFE-DF3AAD654E12}" destId="{7FCB0289-1222-47EF-8101-AAA63FECB6CA}" srcOrd="3" destOrd="0" presId="urn:microsoft.com/office/officeart/2008/layout/VerticalCurvedList"/>
    <dgm:cxn modelId="{7AAEAA8F-2D4A-4C51-90FA-440B239248D5}" type="presParOf" srcId="{50B4B36D-4EBE-4B99-AEFE-DF3AAD654E12}" destId="{5C3E2FB2-DB24-4A84-BC21-B2093391E2D0}" srcOrd="4" destOrd="0" presId="urn:microsoft.com/office/officeart/2008/layout/VerticalCurvedList"/>
    <dgm:cxn modelId="{C847502A-0478-43AB-A8A0-19DACCC2E92C}" type="presParOf" srcId="{5C3E2FB2-DB24-4A84-BC21-B2093391E2D0}" destId="{16806508-43EC-4BA0-812E-56C3520D9FF0}" srcOrd="0" destOrd="0" presId="urn:microsoft.com/office/officeart/2008/layout/VerticalCurvedList"/>
    <dgm:cxn modelId="{3A8D6893-6DAD-4BA9-943B-2160E858492D}" type="presParOf" srcId="{50B4B36D-4EBE-4B99-AEFE-DF3AAD654E12}" destId="{4D5973BD-B56A-44E4-AF13-0D873FA3A4F7}" srcOrd="5" destOrd="0" presId="urn:microsoft.com/office/officeart/2008/layout/VerticalCurvedList"/>
    <dgm:cxn modelId="{73D9FAFF-3E66-45A9-A0E5-D8C9AD7E43A5}" type="presParOf" srcId="{50B4B36D-4EBE-4B99-AEFE-DF3AAD654E12}" destId="{6AFEA621-95C6-4956-9C62-E334BF7C77CC}" srcOrd="6" destOrd="0" presId="urn:microsoft.com/office/officeart/2008/layout/VerticalCurvedList"/>
    <dgm:cxn modelId="{921970FE-2EB1-4ED5-8393-7B42BD317795}" type="presParOf" srcId="{6AFEA621-95C6-4956-9C62-E334BF7C77CC}" destId="{47E8CFD0-4194-4434-944C-CBFD9020FCCA}" srcOrd="0" destOrd="0" presId="urn:microsoft.com/office/officeart/2008/layout/VerticalCurvedList"/>
    <dgm:cxn modelId="{DFB55763-49A0-40A8-8425-A0944665CBE8}" type="presParOf" srcId="{50B4B36D-4EBE-4B99-AEFE-DF3AAD654E12}" destId="{88AC44BC-6F37-4A3E-9923-75FCAD576905}" srcOrd="7" destOrd="0" presId="urn:microsoft.com/office/officeart/2008/layout/VerticalCurvedList"/>
    <dgm:cxn modelId="{B7234B5B-B0C2-40D0-B9B1-8A546DD62643}" type="presParOf" srcId="{50B4B36D-4EBE-4B99-AEFE-DF3AAD654E12}" destId="{547D8B51-3966-4166-956B-CC9F7A105C19}" srcOrd="8" destOrd="0" presId="urn:microsoft.com/office/officeart/2008/layout/VerticalCurvedList"/>
    <dgm:cxn modelId="{EA836D18-DF04-48A8-AA53-1FDD5F91C569}" type="presParOf" srcId="{547D8B51-3966-4166-956B-CC9F7A105C19}" destId="{1C6408B0-D0C9-4DA6-A66E-C2BC0F051A0D}" srcOrd="0" destOrd="0" presId="urn:microsoft.com/office/officeart/2008/layout/VerticalCurvedList"/>
    <dgm:cxn modelId="{BC1B09C2-CFAD-4460-A898-B89159EE7765}" type="presParOf" srcId="{50B4B36D-4EBE-4B99-AEFE-DF3AAD654E12}" destId="{2286BB55-489D-451B-AF19-3587FE6EA23A}" srcOrd="9" destOrd="0" presId="urn:microsoft.com/office/officeart/2008/layout/VerticalCurvedList"/>
    <dgm:cxn modelId="{CCFBED88-A5BD-401A-8DCB-52908F0C8ADD}" type="presParOf" srcId="{50B4B36D-4EBE-4B99-AEFE-DF3AAD654E12}" destId="{B78B906A-931B-4E77-846D-AE6C8BB28AAE}" srcOrd="10" destOrd="0" presId="urn:microsoft.com/office/officeart/2008/layout/VerticalCurvedList"/>
    <dgm:cxn modelId="{AC87C094-2EB0-4C5D-85F5-47786BFFFAA0}" type="presParOf" srcId="{B78B906A-931B-4E77-846D-AE6C8BB28AAE}" destId="{90826902-3650-42E5-AE22-71F83869053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4124C1-3B3F-49DF-A8B9-3718EEE37150}"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F72EB399-4BF2-48F8-9289-96CF5F588C56}">
      <dgm:prSet phldrT="[Text]" custT="1"/>
      <dgm:spPr>
        <a:solidFill>
          <a:srgbClr val="D5FC79"/>
        </a:solidFill>
      </dgm:spPr>
      <dgm:t>
        <a:bodyPr/>
        <a:lstStyle/>
        <a:p>
          <a:pPr algn="just"/>
          <a:r>
            <a:rPr lang="en-US" sz="2400" dirty="0" err="1">
              <a:solidFill>
                <a:schemeClr val="tx1"/>
              </a:solidFill>
              <a:latin typeface="Times New Roman" panose="02020603050405020304" pitchFamily="18" charset="0"/>
              <a:cs typeface="Times New Roman" panose="02020603050405020304" pitchFamily="18" charset="0"/>
            </a:rPr>
            <a:t>Đánh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chẩn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đoán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xây dựng kế hoạch và phương pháp giáo dục thích hợp</a:t>
          </a:r>
          <a:endParaRPr lang="en-US" sz="2400" dirty="0">
            <a:solidFill>
              <a:schemeClr val="tx1"/>
            </a:solidFill>
            <a:latin typeface="Times New Roman" panose="02020603050405020304" pitchFamily="18" charset="0"/>
            <a:cs typeface="Times New Roman" panose="02020603050405020304" pitchFamily="18" charset="0"/>
          </a:endParaRPr>
        </a:p>
      </dgm:t>
    </dgm:pt>
    <dgm:pt modelId="{FCAF8ADE-6CB7-4870-8BD1-251199828869}" type="parTrans" cxnId="{F103FAC6-9966-4271-89A4-D54D5C91009C}">
      <dgm:prSet/>
      <dgm:spPr/>
      <dgm:t>
        <a:bodyPr/>
        <a:lstStyle/>
        <a:p>
          <a:endParaRPr lang="en-US"/>
        </a:p>
      </dgm:t>
    </dgm:pt>
    <dgm:pt modelId="{7DA5CC07-1148-4F5B-BEC4-B8ED7842FF07}" type="sibTrans" cxnId="{F103FAC6-9966-4271-89A4-D54D5C91009C}">
      <dgm:prSet/>
      <dgm:spPr/>
      <dgm:t>
        <a:bodyPr/>
        <a:lstStyle/>
        <a:p>
          <a:endParaRPr lang="en-US"/>
        </a:p>
      </dgm:t>
    </dgm:pt>
    <dgm:pt modelId="{D955C3C7-67B5-434A-932F-D7EB9EAF0A7A}">
      <dgm:prSet phldrT="[Text]" custT="1"/>
      <dgm:spPr>
        <a:solidFill>
          <a:srgbClr val="D5FC79"/>
        </a:solidFill>
      </dgm:spPr>
      <dgm:t>
        <a:bodyPr/>
        <a:lstStyle/>
        <a:p>
          <a:pPr algn="just"/>
          <a:r>
            <a:rPr lang="vi-VN" sz="2400" dirty="0">
              <a:solidFill>
                <a:schemeClr val="tx1"/>
              </a:solidFill>
              <a:latin typeface="Times New Roman" panose="02020603050405020304" pitchFamily="18" charset="0"/>
              <a:cs typeface="Times New Roman" panose="02020603050405020304" pitchFamily="18" charset="0"/>
            </a:rPr>
            <a:t>Đánh giá kết quả, bao gồm đánh giá thường xuyên và đánh giá tổng kết</a:t>
          </a:r>
          <a:endParaRPr lang="en-US" sz="2400" dirty="0">
            <a:solidFill>
              <a:schemeClr val="tx1"/>
            </a:solidFill>
            <a:latin typeface="Times New Roman" panose="02020603050405020304" pitchFamily="18" charset="0"/>
            <a:cs typeface="Times New Roman" panose="02020603050405020304" pitchFamily="18" charset="0"/>
          </a:endParaRPr>
        </a:p>
      </dgm:t>
    </dgm:pt>
    <dgm:pt modelId="{6951D01C-A136-4AC2-9BAF-A552720EA31E}" type="parTrans" cxnId="{688C6D4E-ABCD-4AEF-A3C5-83ECCA684B21}">
      <dgm:prSet/>
      <dgm:spPr/>
      <dgm:t>
        <a:bodyPr/>
        <a:lstStyle/>
        <a:p>
          <a:endParaRPr lang="en-US"/>
        </a:p>
      </dgm:t>
    </dgm:pt>
    <dgm:pt modelId="{34E1EFC9-8F85-4AE9-AECC-818F213E383F}" type="sibTrans" cxnId="{688C6D4E-ABCD-4AEF-A3C5-83ECCA684B21}">
      <dgm:prSet/>
      <dgm:spPr/>
      <dgm:t>
        <a:bodyPr/>
        <a:lstStyle/>
        <a:p>
          <a:endParaRPr lang="en-US"/>
        </a:p>
      </dgm:t>
    </dgm:pt>
    <dgm:pt modelId="{1C6A0402-6822-42B3-9342-DE062ECAAC6D}">
      <dgm:prSet phldrT="[Text]" custT="1"/>
      <dgm:spPr>
        <a:solidFill>
          <a:srgbClr val="D5FC79"/>
        </a:solidFill>
      </dgm:spPr>
      <dgm:t>
        <a:bodyPr/>
        <a:lstStyle/>
        <a:p>
          <a:pPr algn="just"/>
          <a:r>
            <a:rPr lang="vi-VN" sz="2400" dirty="0">
              <a:solidFill>
                <a:schemeClr val="tx1"/>
              </a:solidFill>
              <a:latin typeface="Times New Roman" panose="02020603050405020304" pitchFamily="18" charset="0"/>
              <a:cs typeface="Times New Roman" panose="02020603050405020304" pitchFamily="18" charset="0"/>
            </a:rPr>
            <a:t>Đánh giá định tính và đánh giá định lượng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chủ</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yếu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a:t>
          </a:r>
        </a:p>
      </dgm:t>
    </dgm:pt>
    <dgm:pt modelId="{EF1403AA-9D4E-4B64-95D5-8C487A8F0925}" type="parTrans" cxnId="{6E6653CF-9F50-4BA6-90DA-501AAA00DB7A}">
      <dgm:prSet/>
      <dgm:spPr/>
      <dgm:t>
        <a:bodyPr/>
        <a:lstStyle/>
        <a:p>
          <a:endParaRPr lang="en-US"/>
        </a:p>
      </dgm:t>
    </dgm:pt>
    <dgm:pt modelId="{5CD8C6D7-AC8C-456B-9F16-3C9081366C9C}" type="sibTrans" cxnId="{6E6653CF-9F50-4BA6-90DA-501AAA00DB7A}">
      <dgm:prSet/>
      <dgm:spPr/>
      <dgm:t>
        <a:bodyPr/>
        <a:lstStyle/>
        <a:p>
          <a:endParaRPr lang="en-US"/>
        </a:p>
      </dgm:t>
    </dgm:pt>
    <dgm:pt modelId="{8507AC09-E868-4C65-B369-B1A17D26702D}" type="pres">
      <dgm:prSet presAssocID="{9A4124C1-3B3F-49DF-A8B9-3718EEE37150}" presName="Name0" presStyleCnt="0">
        <dgm:presLayoutVars>
          <dgm:chMax val="7"/>
          <dgm:chPref val="7"/>
          <dgm:dir/>
        </dgm:presLayoutVars>
      </dgm:prSet>
      <dgm:spPr/>
      <dgm:t>
        <a:bodyPr/>
        <a:lstStyle/>
        <a:p>
          <a:endParaRPr lang="en-US"/>
        </a:p>
      </dgm:t>
    </dgm:pt>
    <dgm:pt modelId="{50B4B36D-4EBE-4B99-AEFE-DF3AAD654E12}" type="pres">
      <dgm:prSet presAssocID="{9A4124C1-3B3F-49DF-A8B9-3718EEE37150}" presName="Name1" presStyleCnt="0"/>
      <dgm:spPr/>
    </dgm:pt>
    <dgm:pt modelId="{4BEDC214-A4C4-4E93-88BC-E9545A773B2A}" type="pres">
      <dgm:prSet presAssocID="{9A4124C1-3B3F-49DF-A8B9-3718EEE37150}" presName="cycle" presStyleCnt="0"/>
      <dgm:spPr/>
    </dgm:pt>
    <dgm:pt modelId="{B7560B7E-BAFB-4D85-929E-DE52D6AD1552}" type="pres">
      <dgm:prSet presAssocID="{9A4124C1-3B3F-49DF-A8B9-3718EEE37150}" presName="srcNode" presStyleLbl="node1" presStyleIdx="0" presStyleCnt="3"/>
      <dgm:spPr/>
    </dgm:pt>
    <dgm:pt modelId="{F09FA19F-92B8-4A1B-AEB8-1DC3225627E3}" type="pres">
      <dgm:prSet presAssocID="{9A4124C1-3B3F-49DF-A8B9-3718EEE37150}" presName="conn" presStyleLbl="parChTrans1D2" presStyleIdx="0" presStyleCnt="1"/>
      <dgm:spPr/>
      <dgm:t>
        <a:bodyPr/>
        <a:lstStyle/>
        <a:p>
          <a:endParaRPr lang="en-US"/>
        </a:p>
      </dgm:t>
    </dgm:pt>
    <dgm:pt modelId="{C1043423-018B-41DE-A695-242B4DF04FC7}" type="pres">
      <dgm:prSet presAssocID="{9A4124C1-3B3F-49DF-A8B9-3718EEE37150}" presName="extraNode" presStyleLbl="node1" presStyleIdx="0" presStyleCnt="3"/>
      <dgm:spPr/>
    </dgm:pt>
    <dgm:pt modelId="{013EE864-CB7A-4F93-B950-3FDE2C3FAC85}" type="pres">
      <dgm:prSet presAssocID="{9A4124C1-3B3F-49DF-A8B9-3718EEE37150}" presName="dstNode" presStyleLbl="node1" presStyleIdx="0" presStyleCnt="3"/>
      <dgm:spPr/>
    </dgm:pt>
    <dgm:pt modelId="{35E4226F-DE55-4284-B9FB-B503FDBCDEF7}" type="pres">
      <dgm:prSet presAssocID="{F72EB399-4BF2-48F8-9289-96CF5F588C56}" presName="text_1" presStyleLbl="node1" presStyleIdx="0" presStyleCnt="3" custScaleY="125359" custLinFactNeighborX="-265" custLinFactNeighborY="-1741">
        <dgm:presLayoutVars>
          <dgm:bulletEnabled val="1"/>
        </dgm:presLayoutVars>
      </dgm:prSet>
      <dgm:spPr/>
      <dgm:t>
        <a:bodyPr/>
        <a:lstStyle/>
        <a:p>
          <a:endParaRPr lang="en-US"/>
        </a:p>
      </dgm:t>
    </dgm:pt>
    <dgm:pt modelId="{AF770937-10A2-49DF-80C9-AF30CC100F80}" type="pres">
      <dgm:prSet presAssocID="{F72EB399-4BF2-48F8-9289-96CF5F588C56}" presName="accent_1" presStyleCnt="0"/>
      <dgm:spPr/>
    </dgm:pt>
    <dgm:pt modelId="{F829BD93-0C65-433C-AA77-F064A57E1789}" type="pres">
      <dgm:prSet presAssocID="{F72EB399-4BF2-48F8-9289-96CF5F588C56}" presName="accentRepeatNode" presStyleLbl="solidFgAcc1" presStyleIdx="0" presStyleCnt="3"/>
      <dgm:spPr/>
    </dgm:pt>
    <dgm:pt modelId="{7FCB0289-1222-47EF-8101-AAA63FECB6CA}" type="pres">
      <dgm:prSet presAssocID="{D955C3C7-67B5-434A-932F-D7EB9EAF0A7A}" presName="text_2" presStyleLbl="node1" presStyleIdx="1" presStyleCnt="3" custScaleY="128389">
        <dgm:presLayoutVars>
          <dgm:bulletEnabled val="1"/>
        </dgm:presLayoutVars>
      </dgm:prSet>
      <dgm:spPr/>
      <dgm:t>
        <a:bodyPr/>
        <a:lstStyle/>
        <a:p>
          <a:endParaRPr lang="en-US"/>
        </a:p>
      </dgm:t>
    </dgm:pt>
    <dgm:pt modelId="{5C3E2FB2-DB24-4A84-BC21-B2093391E2D0}" type="pres">
      <dgm:prSet presAssocID="{D955C3C7-67B5-434A-932F-D7EB9EAF0A7A}" presName="accent_2" presStyleCnt="0"/>
      <dgm:spPr/>
    </dgm:pt>
    <dgm:pt modelId="{16806508-43EC-4BA0-812E-56C3520D9FF0}" type="pres">
      <dgm:prSet presAssocID="{D955C3C7-67B5-434A-932F-D7EB9EAF0A7A}" presName="accentRepeatNode" presStyleLbl="solidFgAcc1" presStyleIdx="1" presStyleCnt="3"/>
      <dgm:spPr/>
    </dgm:pt>
    <dgm:pt modelId="{4D5973BD-B56A-44E4-AF13-0D873FA3A4F7}" type="pres">
      <dgm:prSet presAssocID="{1C6A0402-6822-42B3-9342-DE062ECAAC6D}" presName="text_3" presStyleLbl="node1" presStyleIdx="2" presStyleCnt="3" custScaleY="123725">
        <dgm:presLayoutVars>
          <dgm:bulletEnabled val="1"/>
        </dgm:presLayoutVars>
      </dgm:prSet>
      <dgm:spPr/>
      <dgm:t>
        <a:bodyPr/>
        <a:lstStyle/>
        <a:p>
          <a:endParaRPr lang="en-US"/>
        </a:p>
      </dgm:t>
    </dgm:pt>
    <dgm:pt modelId="{6AFEA621-95C6-4956-9C62-E334BF7C77CC}" type="pres">
      <dgm:prSet presAssocID="{1C6A0402-6822-42B3-9342-DE062ECAAC6D}" presName="accent_3" presStyleCnt="0"/>
      <dgm:spPr/>
    </dgm:pt>
    <dgm:pt modelId="{47E8CFD0-4194-4434-944C-CBFD9020FCCA}" type="pres">
      <dgm:prSet presAssocID="{1C6A0402-6822-42B3-9342-DE062ECAAC6D}" presName="accentRepeatNode" presStyleLbl="solidFgAcc1" presStyleIdx="2" presStyleCnt="3"/>
      <dgm:spPr/>
    </dgm:pt>
  </dgm:ptLst>
  <dgm:cxnLst>
    <dgm:cxn modelId="{DD742813-D2D8-48ED-B448-B757C18B001B}" type="presOf" srcId="{7DA5CC07-1148-4F5B-BEC4-B8ED7842FF07}" destId="{F09FA19F-92B8-4A1B-AEB8-1DC3225627E3}" srcOrd="0" destOrd="0" presId="urn:microsoft.com/office/officeart/2008/layout/VerticalCurvedList"/>
    <dgm:cxn modelId="{A0C11861-DE63-4F18-A9DE-B22A93862423}" type="presOf" srcId="{D955C3C7-67B5-434A-932F-D7EB9EAF0A7A}" destId="{7FCB0289-1222-47EF-8101-AAA63FECB6CA}" srcOrd="0" destOrd="0" presId="urn:microsoft.com/office/officeart/2008/layout/VerticalCurvedList"/>
    <dgm:cxn modelId="{688C6D4E-ABCD-4AEF-A3C5-83ECCA684B21}" srcId="{9A4124C1-3B3F-49DF-A8B9-3718EEE37150}" destId="{D955C3C7-67B5-434A-932F-D7EB9EAF0A7A}" srcOrd="1" destOrd="0" parTransId="{6951D01C-A136-4AC2-9BAF-A552720EA31E}" sibTransId="{34E1EFC9-8F85-4AE9-AECC-818F213E383F}"/>
    <dgm:cxn modelId="{F103FAC6-9966-4271-89A4-D54D5C91009C}" srcId="{9A4124C1-3B3F-49DF-A8B9-3718EEE37150}" destId="{F72EB399-4BF2-48F8-9289-96CF5F588C56}" srcOrd="0" destOrd="0" parTransId="{FCAF8ADE-6CB7-4870-8BD1-251199828869}" sibTransId="{7DA5CC07-1148-4F5B-BEC4-B8ED7842FF07}"/>
    <dgm:cxn modelId="{5E9B7808-8B67-4384-8951-160717397F18}" type="presOf" srcId="{1C6A0402-6822-42B3-9342-DE062ECAAC6D}" destId="{4D5973BD-B56A-44E4-AF13-0D873FA3A4F7}" srcOrd="0" destOrd="0" presId="urn:microsoft.com/office/officeart/2008/layout/VerticalCurvedList"/>
    <dgm:cxn modelId="{32683B2D-D29A-41B4-AF8D-1EEDBC34BB87}" type="presOf" srcId="{9A4124C1-3B3F-49DF-A8B9-3718EEE37150}" destId="{8507AC09-E868-4C65-B369-B1A17D26702D}" srcOrd="0" destOrd="0" presId="urn:microsoft.com/office/officeart/2008/layout/VerticalCurvedList"/>
    <dgm:cxn modelId="{9C8F678B-1E10-40C8-B7F6-8A1091E96BF2}" type="presOf" srcId="{F72EB399-4BF2-48F8-9289-96CF5F588C56}" destId="{35E4226F-DE55-4284-B9FB-B503FDBCDEF7}" srcOrd="0" destOrd="0" presId="urn:microsoft.com/office/officeart/2008/layout/VerticalCurvedList"/>
    <dgm:cxn modelId="{6E6653CF-9F50-4BA6-90DA-501AAA00DB7A}" srcId="{9A4124C1-3B3F-49DF-A8B9-3718EEE37150}" destId="{1C6A0402-6822-42B3-9342-DE062ECAAC6D}" srcOrd="2" destOrd="0" parTransId="{EF1403AA-9D4E-4B64-95D5-8C487A8F0925}" sibTransId="{5CD8C6D7-AC8C-456B-9F16-3C9081366C9C}"/>
    <dgm:cxn modelId="{2FA2DB28-4449-4B28-8D09-F78DD42F64FA}" type="presParOf" srcId="{8507AC09-E868-4C65-B369-B1A17D26702D}" destId="{50B4B36D-4EBE-4B99-AEFE-DF3AAD654E12}" srcOrd="0" destOrd="0" presId="urn:microsoft.com/office/officeart/2008/layout/VerticalCurvedList"/>
    <dgm:cxn modelId="{C593D5D9-0113-4168-B0DA-2A881DD2FADD}" type="presParOf" srcId="{50B4B36D-4EBE-4B99-AEFE-DF3AAD654E12}" destId="{4BEDC214-A4C4-4E93-88BC-E9545A773B2A}" srcOrd="0" destOrd="0" presId="urn:microsoft.com/office/officeart/2008/layout/VerticalCurvedList"/>
    <dgm:cxn modelId="{8BC3E1B3-A69D-4D22-8E5D-EFDD6F0A227B}" type="presParOf" srcId="{4BEDC214-A4C4-4E93-88BC-E9545A773B2A}" destId="{B7560B7E-BAFB-4D85-929E-DE52D6AD1552}" srcOrd="0" destOrd="0" presId="urn:microsoft.com/office/officeart/2008/layout/VerticalCurvedList"/>
    <dgm:cxn modelId="{8ED75066-5B84-4E57-B9B5-926BA0693EE9}" type="presParOf" srcId="{4BEDC214-A4C4-4E93-88BC-E9545A773B2A}" destId="{F09FA19F-92B8-4A1B-AEB8-1DC3225627E3}" srcOrd="1" destOrd="0" presId="urn:microsoft.com/office/officeart/2008/layout/VerticalCurvedList"/>
    <dgm:cxn modelId="{4675C05E-A28D-4871-9A73-CD4BD4AD82E1}" type="presParOf" srcId="{4BEDC214-A4C4-4E93-88BC-E9545A773B2A}" destId="{C1043423-018B-41DE-A695-242B4DF04FC7}" srcOrd="2" destOrd="0" presId="urn:microsoft.com/office/officeart/2008/layout/VerticalCurvedList"/>
    <dgm:cxn modelId="{9A43B273-EA82-4E44-BAF2-1F2B78B348F8}" type="presParOf" srcId="{4BEDC214-A4C4-4E93-88BC-E9545A773B2A}" destId="{013EE864-CB7A-4F93-B950-3FDE2C3FAC85}" srcOrd="3" destOrd="0" presId="urn:microsoft.com/office/officeart/2008/layout/VerticalCurvedList"/>
    <dgm:cxn modelId="{BF0DBF0A-5D09-495D-936C-7171CC0CA732}" type="presParOf" srcId="{50B4B36D-4EBE-4B99-AEFE-DF3AAD654E12}" destId="{35E4226F-DE55-4284-B9FB-B503FDBCDEF7}" srcOrd="1" destOrd="0" presId="urn:microsoft.com/office/officeart/2008/layout/VerticalCurvedList"/>
    <dgm:cxn modelId="{E02D0CAD-A3EE-4CF5-8413-DAE4556B5745}" type="presParOf" srcId="{50B4B36D-4EBE-4B99-AEFE-DF3AAD654E12}" destId="{AF770937-10A2-49DF-80C9-AF30CC100F80}" srcOrd="2" destOrd="0" presId="urn:microsoft.com/office/officeart/2008/layout/VerticalCurvedList"/>
    <dgm:cxn modelId="{C50FAA26-6D56-4254-8465-1DF1CD564349}" type="presParOf" srcId="{AF770937-10A2-49DF-80C9-AF30CC100F80}" destId="{F829BD93-0C65-433C-AA77-F064A57E1789}" srcOrd="0" destOrd="0" presId="urn:microsoft.com/office/officeart/2008/layout/VerticalCurvedList"/>
    <dgm:cxn modelId="{91FBE21A-A7FA-4886-9FD5-A3D8C2CF520D}" type="presParOf" srcId="{50B4B36D-4EBE-4B99-AEFE-DF3AAD654E12}" destId="{7FCB0289-1222-47EF-8101-AAA63FECB6CA}" srcOrd="3" destOrd="0" presId="urn:microsoft.com/office/officeart/2008/layout/VerticalCurvedList"/>
    <dgm:cxn modelId="{7AAEAA8F-2D4A-4C51-90FA-440B239248D5}" type="presParOf" srcId="{50B4B36D-4EBE-4B99-AEFE-DF3AAD654E12}" destId="{5C3E2FB2-DB24-4A84-BC21-B2093391E2D0}" srcOrd="4" destOrd="0" presId="urn:microsoft.com/office/officeart/2008/layout/VerticalCurvedList"/>
    <dgm:cxn modelId="{C847502A-0478-43AB-A8A0-19DACCC2E92C}" type="presParOf" srcId="{5C3E2FB2-DB24-4A84-BC21-B2093391E2D0}" destId="{16806508-43EC-4BA0-812E-56C3520D9FF0}" srcOrd="0" destOrd="0" presId="urn:microsoft.com/office/officeart/2008/layout/VerticalCurvedList"/>
    <dgm:cxn modelId="{3A8D6893-6DAD-4BA9-943B-2160E858492D}" type="presParOf" srcId="{50B4B36D-4EBE-4B99-AEFE-DF3AAD654E12}" destId="{4D5973BD-B56A-44E4-AF13-0D873FA3A4F7}" srcOrd="5" destOrd="0" presId="urn:microsoft.com/office/officeart/2008/layout/VerticalCurvedList"/>
    <dgm:cxn modelId="{73D9FAFF-3E66-45A9-A0E5-D8C9AD7E43A5}" type="presParOf" srcId="{50B4B36D-4EBE-4B99-AEFE-DF3AAD654E12}" destId="{6AFEA621-95C6-4956-9C62-E334BF7C77CC}" srcOrd="6" destOrd="0" presId="urn:microsoft.com/office/officeart/2008/layout/VerticalCurvedList"/>
    <dgm:cxn modelId="{921970FE-2EB1-4ED5-8393-7B42BD317795}" type="presParOf" srcId="{6AFEA621-95C6-4956-9C62-E334BF7C77CC}" destId="{47E8CFD0-4194-4434-944C-CBFD9020FCC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A802A-FABD-45FF-A7DF-8DA2D834DC02}">
      <dsp:nvSpPr>
        <dsp:cNvPr id="0" name=""/>
        <dsp:cNvSpPr/>
      </dsp:nvSpPr>
      <dsp:spPr>
        <a:xfrm>
          <a:off x="6142548" y="2307009"/>
          <a:ext cx="529828" cy="3300429"/>
        </a:xfrm>
        <a:custGeom>
          <a:avLst/>
          <a:gdLst/>
          <a:ahLst/>
          <a:cxnLst/>
          <a:rect l="0" t="0" r="0" b="0"/>
          <a:pathLst>
            <a:path>
              <a:moveTo>
                <a:pt x="0" y="0"/>
              </a:moveTo>
              <a:lnTo>
                <a:pt x="0" y="3300429"/>
              </a:lnTo>
              <a:lnTo>
                <a:pt x="529828" y="3300429"/>
              </a:lnTo>
            </a:path>
          </a:pathLst>
        </a:custGeom>
        <a:noFill/>
        <a:ln w="19050" cap="rnd"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59CCCFF-D24E-4DFF-9D87-00614F2C9F33}">
      <dsp:nvSpPr>
        <dsp:cNvPr id="0" name=""/>
        <dsp:cNvSpPr/>
      </dsp:nvSpPr>
      <dsp:spPr>
        <a:xfrm>
          <a:off x="6142548" y="2307009"/>
          <a:ext cx="544895" cy="1978906"/>
        </a:xfrm>
        <a:custGeom>
          <a:avLst/>
          <a:gdLst/>
          <a:ahLst/>
          <a:cxnLst/>
          <a:rect l="0" t="0" r="0" b="0"/>
          <a:pathLst>
            <a:path>
              <a:moveTo>
                <a:pt x="0" y="0"/>
              </a:moveTo>
              <a:lnTo>
                <a:pt x="0" y="1978906"/>
              </a:lnTo>
              <a:lnTo>
                <a:pt x="544895" y="1978906"/>
              </a:lnTo>
            </a:path>
          </a:pathLst>
        </a:custGeom>
        <a:noFill/>
        <a:ln w="19050" cap="rnd"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C823130-B1CA-4F31-8CA6-7EC72594F01B}">
      <dsp:nvSpPr>
        <dsp:cNvPr id="0" name=""/>
        <dsp:cNvSpPr/>
      </dsp:nvSpPr>
      <dsp:spPr>
        <a:xfrm>
          <a:off x="6142548" y="2307009"/>
          <a:ext cx="576499" cy="763164"/>
        </a:xfrm>
        <a:custGeom>
          <a:avLst/>
          <a:gdLst/>
          <a:ahLst/>
          <a:cxnLst/>
          <a:rect l="0" t="0" r="0" b="0"/>
          <a:pathLst>
            <a:path>
              <a:moveTo>
                <a:pt x="0" y="0"/>
              </a:moveTo>
              <a:lnTo>
                <a:pt x="0" y="763164"/>
              </a:lnTo>
              <a:lnTo>
                <a:pt x="576499" y="763164"/>
              </a:lnTo>
            </a:path>
          </a:pathLst>
        </a:custGeom>
        <a:noFill/>
        <a:ln w="19050" cap="rnd"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E60ACC7-18D0-4C0F-B02A-F9451FD74420}">
      <dsp:nvSpPr>
        <dsp:cNvPr id="0" name=""/>
        <dsp:cNvSpPr/>
      </dsp:nvSpPr>
      <dsp:spPr>
        <a:xfrm>
          <a:off x="4950214" y="1019492"/>
          <a:ext cx="2371731" cy="380929"/>
        </a:xfrm>
        <a:custGeom>
          <a:avLst/>
          <a:gdLst/>
          <a:ahLst/>
          <a:cxnLst/>
          <a:rect l="0" t="0" r="0" b="0"/>
          <a:pathLst>
            <a:path>
              <a:moveTo>
                <a:pt x="0" y="0"/>
              </a:moveTo>
              <a:lnTo>
                <a:pt x="0" y="190546"/>
              </a:lnTo>
              <a:lnTo>
                <a:pt x="2371731" y="190546"/>
              </a:lnTo>
              <a:lnTo>
                <a:pt x="2371731" y="380929"/>
              </a:lnTo>
            </a:path>
          </a:pathLst>
        </a:custGeom>
        <a:noFill/>
        <a:ln w="19050" cap="rnd"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67E0C11-2569-4203-8205-09209F89AA17}">
      <dsp:nvSpPr>
        <dsp:cNvPr id="0" name=""/>
        <dsp:cNvSpPr/>
      </dsp:nvSpPr>
      <dsp:spPr>
        <a:xfrm>
          <a:off x="2634727" y="1019492"/>
          <a:ext cx="2315486" cy="392805"/>
        </a:xfrm>
        <a:custGeom>
          <a:avLst/>
          <a:gdLst/>
          <a:ahLst/>
          <a:cxnLst/>
          <a:rect l="0" t="0" r="0" b="0"/>
          <a:pathLst>
            <a:path>
              <a:moveTo>
                <a:pt x="2315486" y="0"/>
              </a:moveTo>
              <a:lnTo>
                <a:pt x="2315486" y="202422"/>
              </a:lnTo>
              <a:lnTo>
                <a:pt x="0" y="202422"/>
              </a:lnTo>
              <a:lnTo>
                <a:pt x="0" y="392805"/>
              </a:lnTo>
            </a:path>
          </a:pathLst>
        </a:custGeom>
        <a:noFill/>
        <a:ln w="19050" cap="rnd"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02415C1-A852-9644-89E5-7ECB1BAC08BA}">
      <dsp:nvSpPr>
        <dsp:cNvPr id="0" name=""/>
        <dsp:cNvSpPr/>
      </dsp:nvSpPr>
      <dsp:spPr>
        <a:xfrm>
          <a:off x="2535275" y="110666"/>
          <a:ext cx="4829877" cy="908826"/>
        </a:xfrm>
        <a:prstGeom prst="rect">
          <a:avLst/>
        </a:prstGeom>
        <a:solidFill>
          <a:srgbClr val="FFFF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i="1" kern="1200" dirty="0" err="1">
              <a:solidFill>
                <a:srgbClr val="0070C0"/>
              </a:solidFill>
              <a:latin typeface="Times New Roman" panose="02020603050405020304" pitchFamily="18" charset="0"/>
              <a:cs typeface="Times New Roman" panose="02020603050405020304" pitchFamily="18" charset="0"/>
            </a:rPr>
            <a:t>Xây</a:t>
          </a:r>
          <a:r>
            <a:rPr lang="en-US" sz="2400" b="1" i="1" kern="1200" dirty="0">
              <a:solidFill>
                <a:srgbClr val="0070C0"/>
              </a:solidFill>
              <a:latin typeface="Times New Roman" panose="02020603050405020304" pitchFamily="18" charset="0"/>
              <a:cs typeface="Times New Roman" panose="02020603050405020304" pitchFamily="18" charset="0"/>
            </a:rPr>
            <a:t> </a:t>
          </a:r>
          <a:r>
            <a:rPr lang="en-US" sz="2400" b="1" i="1" kern="1200" dirty="0" err="1">
              <a:solidFill>
                <a:srgbClr val="0070C0"/>
              </a:solidFill>
              <a:latin typeface="Times New Roman" panose="02020603050405020304" pitchFamily="18" charset="0"/>
              <a:cs typeface="Times New Roman" panose="02020603050405020304" pitchFamily="18" charset="0"/>
            </a:rPr>
            <a:t>dựng</a:t>
          </a:r>
          <a:r>
            <a:rPr lang="en-US" sz="2400" b="1" i="1" kern="1200" dirty="0">
              <a:solidFill>
                <a:srgbClr val="0070C0"/>
              </a:solidFill>
              <a:latin typeface="Times New Roman" panose="02020603050405020304" pitchFamily="18" charset="0"/>
              <a:cs typeface="Times New Roman" panose="02020603050405020304" pitchFamily="18" charset="0"/>
            </a:rPr>
            <a:t> </a:t>
          </a:r>
          <a:r>
            <a:rPr lang="en-US" sz="2400" b="1" i="1" kern="1200" dirty="0" err="1">
              <a:solidFill>
                <a:srgbClr val="0070C0"/>
              </a:solidFill>
              <a:latin typeface="Times New Roman" panose="02020603050405020304" pitchFamily="18" charset="0"/>
              <a:cs typeface="Times New Roman" panose="02020603050405020304" pitchFamily="18" charset="0"/>
            </a:rPr>
            <a:t>theo</a:t>
          </a:r>
          <a:r>
            <a:rPr lang="en-US" sz="2400" b="1" i="1" kern="1200" dirty="0">
              <a:solidFill>
                <a:srgbClr val="0070C0"/>
              </a:solidFill>
              <a:latin typeface="Times New Roman" panose="02020603050405020304" pitchFamily="18" charset="0"/>
              <a:cs typeface="Times New Roman" panose="02020603050405020304" pitchFamily="18" charset="0"/>
            </a:rPr>
            <a:t> </a:t>
          </a:r>
          <a:r>
            <a:rPr lang="en-US" sz="2400" b="1" i="1" kern="1200" dirty="0" err="1">
              <a:solidFill>
                <a:srgbClr val="0070C0"/>
              </a:solidFill>
              <a:latin typeface="Times New Roman" panose="02020603050405020304" pitchFamily="18" charset="0"/>
              <a:cs typeface="Times New Roman" panose="02020603050405020304" pitchFamily="18" charset="0"/>
            </a:rPr>
            <a:t>cấu</a:t>
          </a:r>
          <a:r>
            <a:rPr lang="en-US" sz="2400" b="1" i="1" kern="1200" dirty="0">
              <a:solidFill>
                <a:srgbClr val="0070C0"/>
              </a:solidFill>
              <a:latin typeface="Times New Roman" panose="02020603050405020304" pitchFamily="18" charset="0"/>
              <a:cs typeface="Times New Roman" panose="02020603050405020304" pitchFamily="18" charset="0"/>
            </a:rPr>
            <a:t> </a:t>
          </a:r>
          <a:r>
            <a:rPr lang="en-US" sz="2400" b="1" i="1" kern="1200" dirty="0" err="1">
              <a:solidFill>
                <a:srgbClr val="0070C0"/>
              </a:solidFill>
              <a:latin typeface="Times New Roman" panose="02020603050405020304" pitchFamily="18" charset="0"/>
              <a:cs typeface="Times New Roman" panose="02020603050405020304" pitchFamily="18" charset="0"/>
            </a:rPr>
            <a:t>trúc</a:t>
          </a:r>
          <a:r>
            <a:rPr lang="en-US" sz="2400" b="1" i="1" kern="1200" dirty="0">
              <a:solidFill>
                <a:srgbClr val="0070C0"/>
              </a:solidFill>
              <a:latin typeface="Times New Roman" panose="02020603050405020304" pitchFamily="18" charset="0"/>
              <a:cs typeface="Times New Roman" panose="02020603050405020304" pitchFamily="18" charset="0"/>
            </a:rPr>
            <a:t> </a:t>
          </a:r>
          <a:r>
            <a:rPr lang="en-US" sz="2400" b="1" i="1" kern="1200" dirty="0" err="1">
              <a:solidFill>
                <a:srgbClr val="0070C0"/>
              </a:solidFill>
              <a:latin typeface="Times New Roman" panose="02020603050405020304" pitchFamily="18" charset="0"/>
              <a:cs typeface="Times New Roman" panose="02020603050405020304" pitchFamily="18" charset="0"/>
            </a:rPr>
            <a:t>tuyến</a:t>
          </a:r>
          <a:r>
            <a:rPr lang="en-US" sz="2400" b="1" i="1" kern="1200" dirty="0">
              <a:solidFill>
                <a:srgbClr val="0070C0"/>
              </a:solidFill>
              <a:latin typeface="Times New Roman" panose="02020603050405020304" pitchFamily="18" charset="0"/>
              <a:cs typeface="Times New Roman" panose="02020603050405020304" pitchFamily="18" charset="0"/>
            </a:rPr>
            <a:t> </a:t>
          </a:r>
          <a:r>
            <a:rPr lang="en-US" sz="2400" b="1" i="1" kern="1200" dirty="0" err="1">
              <a:solidFill>
                <a:srgbClr val="0070C0"/>
              </a:solidFill>
              <a:latin typeface="Times New Roman" panose="02020603050405020304" pitchFamily="18" charset="0"/>
              <a:cs typeface="Times New Roman" panose="02020603050405020304" pitchFamily="18" charset="0"/>
            </a:rPr>
            <a:t>tính</a:t>
          </a:r>
          <a:r>
            <a:rPr lang="en-US" sz="2400" b="1" i="1" kern="1200" dirty="0">
              <a:solidFill>
                <a:srgbClr val="0070C0"/>
              </a:solidFill>
              <a:latin typeface="Times New Roman" panose="02020603050405020304" pitchFamily="18" charset="0"/>
              <a:cs typeface="Times New Roman" panose="02020603050405020304" pitchFamily="18" charset="0"/>
            </a:rPr>
            <a:t> </a:t>
          </a:r>
          <a:r>
            <a:rPr lang="en-US" sz="2400" b="1" i="1" kern="1200" dirty="0" err="1">
              <a:solidFill>
                <a:srgbClr val="0070C0"/>
              </a:solidFill>
              <a:latin typeface="Times New Roman" panose="02020603050405020304" pitchFamily="18" charset="0"/>
              <a:cs typeface="Times New Roman" panose="02020603050405020304" pitchFamily="18" charset="0"/>
            </a:rPr>
            <a:t>và</a:t>
          </a:r>
          <a:r>
            <a:rPr lang="en-US" sz="2400" b="1" i="1" kern="1200" dirty="0">
              <a:solidFill>
                <a:srgbClr val="0070C0"/>
              </a:solidFill>
              <a:latin typeface="Times New Roman" panose="02020603050405020304" pitchFamily="18" charset="0"/>
              <a:cs typeface="Times New Roman" panose="02020603050405020304" pitchFamily="18" charset="0"/>
            </a:rPr>
            <a:t> </a:t>
          </a:r>
          <a:r>
            <a:rPr lang="en-US" sz="2400" b="1" i="1" kern="1200" dirty="0" err="1">
              <a:solidFill>
                <a:srgbClr val="0070C0"/>
              </a:solidFill>
              <a:latin typeface="Times New Roman" panose="02020603050405020304" pitchFamily="18" charset="0"/>
              <a:cs typeface="Times New Roman" panose="02020603050405020304" pitchFamily="18" charset="0"/>
            </a:rPr>
            <a:t>đồng</a:t>
          </a:r>
          <a:r>
            <a:rPr lang="en-US" sz="2400" b="1" i="1" kern="1200" dirty="0">
              <a:solidFill>
                <a:srgbClr val="0070C0"/>
              </a:solidFill>
              <a:latin typeface="Times New Roman" panose="02020603050405020304" pitchFamily="18" charset="0"/>
              <a:cs typeface="Times New Roman" panose="02020603050405020304" pitchFamily="18" charset="0"/>
            </a:rPr>
            <a:t> </a:t>
          </a:r>
          <a:r>
            <a:rPr lang="en-US" sz="2400" b="1" i="1" kern="1200" dirty="0" err="1">
              <a:solidFill>
                <a:srgbClr val="0070C0"/>
              </a:solidFill>
              <a:latin typeface="Times New Roman" panose="02020603050405020304" pitchFamily="18" charset="0"/>
              <a:cs typeface="Times New Roman" panose="02020603050405020304" pitchFamily="18" charset="0"/>
            </a:rPr>
            <a:t>tâm</a:t>
          </a:r>
          <a:endParaRPr lang="en-US" sz="2400" b="1" i="1" kern="1200" dirty="0">
            <a:solidFill>
              <a:srgbClr val="0070C0"/>
            </a:solidFill>
            <a:latin typeface="Times New Roman" panose="02020603050405020304" pitchFamily="18" charset="0"/>
            <a:cs typeface="Times New Roman" panose="02020603050405020304" pitchFamily="18" charset="0"/>
          </a:endParaRPr>
        </a:p>
      </dsp:txBody>
      <dsp:txXfrm>
        <a:off x="2535275" y="110666"/>
        <a:ext cx="4829877" cy="908826"/>
      </dsp:txXfrm>
    </dsp:sp>
    <dsp:sp modelId="{AF5974DE-BBDE-4E9E-8E7E-9CA5983A94A3}">
      <dsp:nvSpPr>
        <dsp:cNvPr id="0" name=""/>
        <dsp:cNvSpPr/>
      </dsp:nvSpPr>
      <dsp:spPr>
        <a:xfrm>
          <a:off x="1133556" y="1412298"/>
          <a:ext cx="3002343" cy="906586"/>
        </a:xfrm>
        <a:prstGeom prst="rect">
          <a:avLst/>
        </a:prstGeom>
        <a:solidFill>
          <a:srgbClr val="0096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solidFill>
                <a:schemeClr val="bg1"/>
              </a:solidFill>
              <a:latin typeface="Times New Roman" panose="02020603050405020304" pitchFamily="18" charset="0"/>
              <a:cs typeface="Times New Roman" panose="02020603050405020304" pitchFamily="18" charset="0"/>
            </a:rPr>
            <a:t>Mĩ</a:t>
          </a:r>
          <a:r>
            <a:rPr lang="en-US" sz="2400" b="1" kern="1200" dirty="0">
              <a:solidFill>
                <a:schemeClr val="bg1"/>
              </a:solidFill>
              <a:latin typeface="Times New Roman" panose="02020603050405020304" pitchFamily="18" charset="0"/>
              <a:cs typeface="Times New Roman" panose="02020603050405020304" pitchFamily="18" charset="0"/>
            </a:rPr>
            <a:t> </a:t>
          </a:r>
          <a:r>
            <a:rPr lang="en-US" sz="2400" b="1" kern="1200" dirty="0" err="1">
              <a:solidFill>
                <a:schemeClr val="bg1"/>
              </a:solidFill>
              <a:latin typeface="Times New Roman" panose="02020603050405020304" pitchFamily="18" charset="0"/>
              <a:cs typeface="Times New Roman" panose="02020603050405020304" pitchFamily="18" charset="0"/>
            </a:rPr>
            <a:t>thuật</a:t>
          </a:r>
          <a:r>
            <a:rPr lang="en-US" sz="2400" b="1" kern="1200" dirty="0">
              <a:solidFill>
                <a:schemeClr val="bg1"/>
              </a:solidFill>
              <a:latin typeface="Times New Roman" panose="02020603050405020304" pitchFamily="18" charset="0"/>
              <a:cs typeface="Times New Roman" panose="02020603050405020304" pitchFamily="18" charset="0"/>
            </a:rPr>
            <a:t> </a:t>
          </a:r>
          <a:r>
            <a:rPr lang="en-US" sz="2400" b="1" kern="1200" dirty="0" err="1">
              <a:solidFill>
                <a:schemeClr val="bg1"/>
              </a:solidFill>
              <a:latin typeface="Times New Roman" panose="02020603050405020304" pitchFamily="18" charset="0"/>
              <a:cs typeface="Times New Roman" panose="02020603050405020304" pitchFamily="18" charset="0"/>
            </a:rPr>
            <a:t>tạo</a:t>
          </a:r>
          <a:r>
            <a:rPr lang="en-US" sz="2400" b="1" kern="1200" dirty="0">
              <a:solidFill>
                <a:schemeClr val="bg1"/>
              </a:solidFill>
              <a:latin typeface="Times New Roman" panose="02020603050405020304" pitchFamily="18" charset="0"/>
              <a:cs typeface="Times New Roman" panose="02020603050405020304" pitchFamily="18" charset="0"/>
            </a:rPr>
            <a:t> </a:t>
          </a:r>
          <a:r>
            <a:rPr lang="en-US" sz="2400" b="1" kern="1200" dirty="0" err="1">
              <a:solidFill>
                <a:schemeClr val="bg1"/>
              </a:solidFill>
              <a:latin typeface="Times New Roman" panose="02020603050405020304" pitchFamily="18" charset="0"/>
              <a:cs typeface="Times New Roman" panose="02020603050405020304" pitchFamily="18" charset="0"/>
            </a:rPr>
            <a:t>hình</a:t>
          </a:r>
          <a:endParaRPr lang="en-US" sz="2400" b="1" kern="1200" dirty="0">
            <a:solidFill>
              <a:schemeClr val="bg1"/>
            </a:solidFill>
            <a:latin typeface="Times New Roman" panose="02020603050405020304" pitchFamily="18" charset="0"/>
            <a:cs typeface="Times New Roman" panose="02020603050405020304" pitchFamily="18" charset="0"/>
          </a:endParaRPr>
        </a:p>
      </dsp:txBody>
      <dsp:txXfrm>
        <a:off x="1133556" y="1412298"/>
        <a:ext cx="3002343" cy="906586"/>
      </dsp:txXfrm>
    </dsp:sp>
    <dsp:sp modelId="{12EE8774-98B5-46CF-B933-16B69BA411E1}">
      <dsp:nvSpPr>
        <dsp:cNvPr id="0" name=""/>
        <dsp:cNvSpPr/>
      </dsp:nvSpPr>
      <dsp:spPr>
        <a:xfrm>
          <a:off x="5847699" y="1400422"/>
          <a:ext cx="2948492" cy="906586"/>
        </a:xfrm>
        <a:prstGeom prst="rect">
          <a:avLst/>
        </a:prstGeom>
        <a:solidFill>
          <a:srgbClr val="0096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solidFill>
                <a:schemeClr val="bg1"/>
              </a:solidFill>
              <a:latin typeface="Times New Roman" panose="02020603050405020304" pitchFamily="18" charset="0"/>
              <a:cs typeface="Times New Roman" panose="02020603050405020304" pitchFamily="18" charset="0"/>
            </a:rPr>
            <a:t>Mĩ</a:t>
          </a:r>
          <a:r>
            <a:rPr lang="en-US" sz="2400" b="1" kern="1200" dirty="0">
              <a:solidFill>
                <a:schemeClr val="bg1"/>
              </a:solidFill>
              <a:latin typeface="Times New Roman" panose="02020603050405020304" pitchFamily="18" charset="0"/>
              <a:cs typeface="Times New Roman" panose="02020603050405020304" pitchFamily="18" charset="0"/>
            </a:rPr>
            <a:t> </a:t>
          </a:r>
          <a:r>
            <a:rPr lang="en-US" sz="2400" b="1" kern="1200" dirty="0" err="1">
              <a:solidFill>
                <a:schemeClr val="bg1"/>
              </a:solidFill>
              <a:latin typeface="Times New Roman" panose="02020603050405020304" pitchFamily="18" charset="0"/>
              <a:cs typeface="Times New Roman" panose="02020603050405020304" pitchFamily="18" charset="0"/>
            </a:rPr>
            <a:t>thuật</a:t>
          </a:r>
          <a:r>
            <a:rPr lang="en-US" sz="2400" b="1" kern="1200" dirty="0">
              <a:solidFill>
                <a:schemeClr val="bg1"/>
              </a:solidFill>
              <a:latin typeface="Times New Roman" panose="02020603050405020304" pitchFamily="18" charset="0"/>
              <a:cs typeface="Times New Roman" panose="02020603050405020304" pitchFamily="18" charset="0"/>
            </a:rPr>
            <a:t> </a:t>
          </a:r>
          <a:r>
            <a:rPr lang="en-US" sz="2400" b="1" kern="1200" dirty="0" err="1">
              <a:solidFill>
                <a:schemeClr val="bg1"/>
              </a:solidFill>
              <a:latin typeface="Times New Roman" panose="02020603050405020304" pitchFamily="18" charset="0"/>
              <a:cs typeface="Times New Roman" panose="02020603050405020304" pitchFamily="18" charset="0"/>
            </a:rPr>
            <a:t>ứng</a:t>
          </a:r>
          <a:r>
            <a:rPr lang="en-US" sz="2400" b="1" kern="1200" dirty="0">
              <a:solidFill>
                <a:schemeClr val="bg1"/>
              </a:solidFill>
              <a:latin typeface="Times New Roman" panose="02020603050405020304" pitchFamily="18" charset="0"/>
              <a:cs typeface="Times New Roman" panose="02020603050405020304" pitchFamily="18" charset="0"/>
            </a:rPr>
            <a:t> </a:t>
          </a:r>
          <a:r>
            <a:rPr lang="en-US" sz="2400" b="1" kern="1200" dirty="0" err="1">
              <a:solidFill>
                <a:schemeClr val="bg1"/>
              </a:solidFill>
              <a:latin typeface="Times New Roman" panose="02020603050405020304" pitchFamily="18" charset="0"/>
              <a:cs typeface="Times New Roman" panose="02020603050405020304" pitchFamily="18" charset="0"/>
            </a:rPr>
            <a:t>dụng</a:t>
          </a:r>
          <a:endParaRPr lang="en-US" sz="2400" b="1" kern="1200" dirty="0">
            <a:solidFill>
              <a:schemeClr val="bg1"/>
            </a:solidFill>
            <a:latin typeface="Times New Roman" panose="02020603050405020304" pitchFamily="18" charset="0"/>
            <a:cs typeface="Times New Roman" panose="02020603050405020304" pitchFamily="18" charset="0"/>
          </a:endParaRPr>
        </a:p>
      </dsp:txBody>
      <dsp:txXfrm>
        <a:off x="5847699" y="1400422"/>
        <a:ext cx="2948492" cy="906586"/>
      </dsp:txXfrm>
    </dsp:sp>
    <dsp:sp modelId="{F12CCB95-0004-4391-9708-2885DBB2FE48}">
      <dsp:nvSpPr>
        <dsp:cNvPr id="0" name=""/>
        <dsp:cNvSpPr/>
      </dsp:nvSpPr>
      <dsp:spPr>
        <a:xfrm>
          <a:off x="6719047" y="2616880"/>
          <a:ext cx="3472046" cy="906586"/>
        </a:xfrm>
        <a:prstGeom prst="rect">
          <a:avLst/>
        </a:prstGeom>
        <a:solidFill>
          <a:srgbClr val="73FDD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solidFill>
                <a:srgbClr val="0070C0"/>
              </a:solidFill>
              <a:latin typeface="Times New Roman" panose="02020603050405020304" pitchFamily="18" charset="0"/>
              <a:cs typeface="Times New Roman" panose="02020603050405020304" pitchFamily="18" charset="0"/>
            </a:rPr>
            <a:t>Trải</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nghiệm</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và</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vận</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dụng</a:t>
          </a:r>
          <a:r>
            <a:rPr lang="en-US" sz="2400" b="1" kern="1200" dirty="0">
              <a:solidFill>
                <a:srgbClr val="0070C0"/>
              </a:solidFill>
              <a:latin typeface="Times New Roman" panose="02020603050405020304" pitchFamily="18" charset="0"/>
              <a:cs typeface="Times New Roman" panose="02020603050405020304" pitchFamily="18" charset="0"/>
            </a:rPr>
            <a:t> MT </a:t>
          </a:r>
          <a:r>
            <a:rPr lang="en-US" sz="2400" b="1" kern="1200" dirty="0" err="1">
              <a:solidFill>
                <a:srgbClr val="0070C0"/>
              </a:solidFill>
              <a:latin typeface="Times New Roman" panose="02020603050405020304" pitchFamily="18" charset="0"/>
              <a:cs typeface="Times New Roman" panose="02020603050405020304" pitchFamily="18" charset="0"/>
            </a:rPr>
            <a:t>vào</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đời</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sống</a:t>
          </a:r>
          <a:endParaRPr lang="en-US" sz="2400" b="1" kern="1200" dirty="0">
            <a:solidFill>
              <a:srgbClr val="0070C0"/>
            </a:solidFill>
            <a:latin typeface="Times New Roman" panose="02020603050405020304" pitchFamily="18" charset="0"/>
            <a:cs typeface="Times New Roman" panose="02020603050405020304" pitchFamily="18" charset="0"/>
          </a:endParaRPr>
        </a:p>
      </dsp:txBody>
      <dsp:txXfrm>
        <a:off x="6719047" y="2616880"/>
        <a:ext cx="3472046" cy="906586"/>
      </dsp:txXfrm>
    </dsp:sp>
    <dsp:sp modelId="{B81E03C2-A26D-4CAD-B43B-8F2774505AE2}">
      <dsp:nvSpPr>
        <dsp:cNvPr id="0" name=""/>
        <dsp:cNvSpPr/>
      </dsp:nvSpPr>
      <dsp:spPr>
        <a:xfrm>
          <a:off x="6687443" y="3832622"/>
          <a:ext cx="3503650" cy="906586"/>
        </a:xfrm>
        <a:prstGeom prst="rect">
          <a:avLst/>
        </a:prstGeom>
        <a:solidFill>
          <a:srgbClr val="73FDD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solidFill>
                <a:srgbClr val="0070C0"/>
              </a:solidFill>
              <a:latin typeface="Times New Roman" panose="02020603050405020304" pitchFamily="18" charset="0"/>
              <a:cs typeface="Times New Roman" panose="02020603050405020304" pitchFamily="18" charset="0"/>
            </a:rPr>
            <a:t>Kết</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nối</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với</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các</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môn</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học</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khác</a:t>
          </a:r>
          <a:endParaRPr lang="en-US" sz="2400" b="1" kern="1200" dirty="0">
            <a:solidFill>
              <a:srgbClr val="0070C0"/>
            </a:solidFill>
            <a:latin typeface="Times New Roman" panose="02020603050405020304" pitchFamily="18" charset="0"/>
            <a:cs typeface="Times New Roman" panose="02020603050405020304" pitchFamily="18" charset="0"/>
          </a:endParaRPr>
        </a:p>
      </dsp:txBody>
      <dsp:txXfrm>
        <a:off x="6687443" y="3832622"/>
        <a:ext cx="3503650" cy="906586"/>
      </dsp:txXfrm>
    </dsp:sp>
    <dsp:sp modelId="{7190634F-1CCA-4F83-841C-8F01D91B9270}">
      <dsp:nvSpPr>
        <dsp:cNvPr id="0" name=""/>
        <dsp:cNvSpPr/>
      </dsp:nvSpPr>
      <dsp:spPr>
        <a:xfrm>
          <a:off x="6672376" y="5154145"/>
          <a:ext cx="3518717" cy="906586"/>
        </a:xfrm>
        <a:prstGeom prst="rect">
          <a:avLst/>
        </a:prstGeom>
        <a:solidFill>
          <a:srgbClr val="73FDD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solidFill>
                <a:srgbClr val="0070C0"/>
              </a:solidFill>
              <a:latin typeface="Times New Roman" panose="02020603050405020304" pitchFamily="18" charset="0"/>
              <a:cs typeface="Times New Roman" panose="02020603050405020304" pitchFamily="18" charset="0"/>
            </a:rPr>
            <a:t>Hướng</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nghiệp</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và</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vận</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dụng</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vào</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cuộc</a:t>
          </a:r>
          <a:r>
            <a:rPr lang="en-US" sz="2400" b="1" kern="1200" dirty="0">
              <a:solidFill>
                <a:srgbClr val="0070C0"/>
              </a:solidFill>
              <a:latin typeface="Times New Roman" panose="02020603050405020304" pitchFamily="18" charset="0"/>
              <a:cs typeface="Times New Roman" panose="02020603050405020304" pitchFamily="18" charset="0"/>
            </a:rPr>
            <a:t> </a:t>
          </a:r>
          <a:r>
            <a:rPr lang="en-US" sz="2400" b="1" kern="1200" dirty="0" err="1">
              <a:solidFill>
                <a:srgbClr val="0070C0"/>
              </a:solidFill>
              <a:latin typeface="Times New Roman" panose="02020603050405020304" pitchFamily="18" charset="0"/>
              <a:cs typeface="Times New Roman" panose="02020603050405020304" pitchFamily="18" charset="0"/>
            </a:rPr>
            <a:t>sống</a:t>
          </a:r>
          <a:endParaRPr lang="en-US" sz="2400" b="1" kern="1200" dirty="0">
            <a:solidFill>
              <a:srgbClr val="0070C0"/>
            </a:solidFill>
            <a:latin typeface="Times New Roman" panose="02020603050405020304" pitchFamily="18" charset="0"/>
            <a:cs typeface="Times New Roman" panose="02020603050405020304" pitchFamily="18" charset="0"/>
          </a:endParaRPr>
        </a:p>
      </dsp:txBody>
      <dsp:txXfrm>
        <a:off x="6672376" y="5154145"/>
        <a:ext cx="3518717" cy="906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AEC3A-42AE-46AF-ABFA-BBCFC5AE4506}">
      <dsp:nvSpPr>
        <dsp:cNvPr id="0" name=""/>
        <dsp:cNvSpPr/>
      </dsp:nvSpPr>
      <dsp:spPr>
        <a:xfrm>
          <a:off x="2294378" y="409875"/>
          <a:ext cx="5913331" cy="5910869"/>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5071E8-B620-4674-9DA0-5FB0F376DF79}">
      <dsp:nvSpPr>
        <dsp:cNvPr id="0" name=""/>
        <dsp:cNvSpPr/>
      </dsp:nvSpPr>
      <dsp:spPr>
        <a:xfrm>
          <a:off x="2176184" y="712546"/>
          <a:ext cx="2533103" cy="2428706"/>
        </a:xfrm>
        <a:prstGeom prst="round2DiagRect">
          <a:avLst/>
        </a:prstGeom>
        <a:gradFill rotWithShape="0">
          <a:gsLst>
            <a:gs pos="1770">
              <a:srgbClr val="C59BEF"/>
            </a:gs>
            <a:gs pos="47000">
              <a:srgbClr val="9D56E4"/>
            </a:gs>
            <a:gs pos="100000">
              <a:srgbClr val="002060"/>
            </a:gs>
          </a:gsLst>
          <a:lin ang="5400000" scaled="0"/>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vi-VN" sz="2000" b="1" kern="1200" dirty="0">
              <a:latin typeface="Times New Roman" panose="02020603050405020304" pitchFamily="18" charset="0"/>
              <a:cs typeface="Times New Roman" panose="02020603050405020304" pitchFamily="18" charset="0"/>
            </a:rPr>
            <a:t>Thường xuyên được cập nhật, phát triển phù hợp với sự phát triển nghệ thuật và yêu cầu của thực tiễn</a:t>
          </a:r>
          <a:r>
            <a:rPr lang="vi-VN" sz="1800" b="1" kern="1200" dirty="0">
              <a:latin typeface="Arial" panose="020B0604020202020204" pitchFamily="34" charset="0"/>
              <a:cs typeface="Arial" panose="020B0604020202020204" pitchFamily="34" charset="0"/>
            </a:rPr>
            <a:t>.</a:t>
          </a:r>
          <a:endParaRPr lang="en-US" sz="1800" b="1" kern="1200" dirty="0">
            <a:latin typeface="Arial" panose="020B0604020202020204" pitchFamily="34" charset="0"/>
            <a:cs typeface="Arial" panose="020B0604020202020204" pitchFamily="34" charset="0"/>
          </a:endParaRPr>
        </a:p>
        <a:p>
          <a:pPr lvl="0" algn="ctr" defTabSz="889000">
            <a:lnSpc>
              <a:spcPct val="90000"/>
            </a:lnSpc>
            <a:spcBef>
              <a:spcPct val="0"/>
            </a:spcBef>
            <a:spcAft>
              <a:spcPct val="35000"/>
            </a:spcAft>
          </a:pPr>
          <a:endParaRPr lang="en-US" sz="1800" b="1" kern="1200" dirty="0">
            <a:latin typeface="Arial" panose="020B0604020202020204" pitchFamily="34" charset="0"/>
            <a:cs typeface="Arial" panose="020B0604020202020204" pitchFamily="34" charset="0"/>
          </a:endParaRPr>
        </a:p>
      </dsp:txBody>
      <dsp:txXfrm>
        <a:off x="2294744" y="831106"/>
        <a:ext cx="2295983" cy="2191586"/>
      </dsp:txXfrm>
    </dsp:sp>
    <dsp:sp modelId="{F703650D-86AD-4338-93A0-EF6A4624EAF1}">
      <dsp:nvSpPr>
        <dsp:cNvPr id="0" name=""/>
        <dsp:cNvSpPr/>
      </dsp:nvSpPr>
      <dsp:spPr>
        <a:xfrm>
          <a:off x="5747717" y="696515"/>
          <a:ext cx="2533103" cy="2428706"/>
        </a:xfrm>
        <a:prstGeom prst="round2DiagRect">
          <a:avLst/>
        </a:prstGeom>
        <a:gradFill rotWithShape="0">
          <a:gsLst>
            <a:gs pos="2655">
              <a:srgbClr val="FFC000"/>
            </a:gs>
            <a:gs pos="100000">
              <a:srgbClr val="FF0000"/>
            </a:gs>
            <a:gs pos="82000">
              <a:srgbClr val="F6660E"/>
            </a:gs>
          </a:gsLst>
          <a:lin ang="5400000" scaled="0"/>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vi-VN" sz="2000" b="1" kern="1200" dirty="0">
              <a:latin typeface="Times New Roman" panose="02020603050405020304" pitchFamily="18" charset="0"/>
              <a:cs typeface="Times New Roman" panose="02020603050405020304" pitchFamily="18" charset="0"/>
            </a:rPr>
            <a:t>Tạo cơ hội cho học sinh tiếp cận văn hoá, nghệ thuật dân tộc và thế giới</a:t>
          </a:r>
          <a:r>
            <a:rPr lang="vi-VN" sz="1800" b="1" kern="1200" dirty="0">
              <a:latin typeface="Arial" panose="020B0604020202020204" pitchFamily="34" charset="0"/>
              <a:cs typeface="Arial" panose="020B0604020202020204" pitchFamily="34" charset="0"/>
            </a:rPr>
            <a:t>.</a:t>
          </a:r>
          <a:endParaRPr lang="en-US" sz="1800" b="1" kern="1200" dirty="0">
            <a:latin typeface="Arial" panose="020B0604020202020204" pitchFamily="34" charset="0"/>
            <a:cs typeface="Arial" panose="020B0604020202020204" pitchFamily="34" charset="0"/>
          </a:endParaRPr>
        </a:p>
        <a:p>
          <a:pPr lvl="0" algn="ctr" defTabSz="889000">
            <a:lnSpc>
              <a:spcPct val="90000"/>
            </a:lnSpc>
            <a:spcBef>
              <a:spcPct val="0"/>
            </a:spcBef>
            <a:spcAft>
              <a:spcPct val="35000"/>
            </a:spcAft>
          </a:pPr>
          <a:endParaRPr lang="en-US" sz="1800" b="1" kern="1200" dirty="0">
            <a:latin typeface="Arial" panose="020B0604020202020204" pitchFamily="34" charset="0"/>
            <a:cs typeface="Arial" panose="020B0604020202020204" pitchFamily="34" charset="0"/>
          </a:endParaRPr>
        </a:p>
      </dsp:txBody>
      <dsp:txXfrm>
        <a:off x="5866277" y="815075"/>
        <a:ext cx="2295983" cy="2191586"/>
      </dsp:txXfrm>
    </dsp:sp>
    <dsp:sp modelId="{76958FD3-9472-477A-8704-D804AC40CBD8}">
      <dsp:nvSpPr>
        <dsp:cNvPr id="0" name=""/>
        <dsp:cNvSpPr/>
      </dsp:nvSpPr>
      <dsp:spPr>
        <a:xfrm>
          <a:off x="2176184" y="3584987"/>
          <a:ext cx="2533103" cy="2428706"/>
        </a:xfrm>
        <a:prstGeom prst="round2DiagRect">
          <a:avLst/>
        </a:prstGeom>
        <a:gradFill rotWithShape="0">
          <a:gsLst>
            <a:gs pos="0">
              <a:srgbClr val="C00000"/>
            </a:gs>
            <a:gs pos="94690">
              <a:srgbClr val="F69CC9"/>
            </a:gs>
            <a:gs pos="50000">
              <a:srgbClr val="EC308E"/>
            </a:gs>
          </a:gsLst>
          <a:lin ang="5400000" scaled="0"/>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b="1" kern="1200" dirty="0">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vi-VN" sz="2000" b="1" kern="1200" dirty="0">
              <a:latin typeface="Times New Roman" panose="02020603050405020304" pitchFamily="18" charset="0"/>
              <a:cs typeface="Times New Roman" panose="02020603050405020304" pitchFamily="18" charset="0"/>
            </a:rPr>
            <a:t>Thiết kế linh hoạt, có thể điều chỉnh phù hợp với các nhóm đối tượng học sinh, các cơ sở giáo dục và địa phương</a:t>
          </a:r>
          <a:r>
            <a:rPr lang="vi-VN" sz="1800" b="1" kern="1200" dirty="0">
              <a:latin typeface="Arial" panose="020B0604020202020204" pitchFamily="34" charset="0"/>
              <a:cs typeface="Arial" panose="020B0604020202020204" pitchFamily="34" charset="0"/>
            </a:rPr>
            <a:t>.</a:t>
          </a:r>
          <a:endParaRPr lang="en-US" sz="1800" b="1" kern="1200" dirty="0">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endParaRPr lang="en-US" sz="1800" b="1" kern="1200" dirty="0">
            <a:latin typeface="Arial" panose="020B0604020202020204" pitchFamily="34" charset="0"/>
            <a:cs typeface="Arial" panose="020B0604020202020204" pitchFamily="34" charset="0"/>
          </a:endParaRPr>
        </a:p>
      </dsp:txBody>
      <dsp:txXfrm>
        <a:off x="2294744" y="3703547"/>
        <a:ext cx="2295983" cy="2191586"/>
      </dsp:txXfrm>
    </dsp:sp>
    <dsp:sp modelId="{0133904C-4A7E-4E5E-BEFC-3506AD022816}">
      <dsp:nvSpPr>
        <dsp:cNvPr id="0" name=""/>
        <dsp:cNvSpPr/>
      </dsp:nvSpPr>
      <dsp:spPr>
        <a:xfrm>
          <a:off x="5747717" y="3568957"/>
          <a:ext cx="2533103" cy="2428706"/>
        </a:xfrm>
        <a:prstGeom prst="round2DiagRect">
          <a:avLst/>
        </a:prstGeom>
        <a:gradFill rotWithShape="0">
          <a:gsLst>
            <a:gs pos="100000">
              <a:schemeClr val="accent1">
                <a:lumMod val="60000"/>
                <a:lumOff val="40000"/>
              </a:schemeClr>
            </a:gs>
            <a:gs pos="62000">
              <a:srgbClr val="00B0F0"/>
            </a:gs>
            <a:gs pos="0">
              <a:srgbClr val="002060"/>
            </a:gs>
          </a:gsLst>
          <a:lin ang="5400000" scaled="0"/>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b="1" kern="1200" dirty="0">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en-US" sz="2000" b="1" kern="1200" dirty="0" err="1">
              <a:latin typeface="Times New Roman" panose="02020603050405020304" pitchFamily="18" charset="0"/>
              <a:cs typeface="Times New Roman" panose="02020603050405020304" pitchFamily="18" charset="0"/>
            </a:rPr>
            <a:t>Chọn</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lọc</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những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kiến</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thức</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phù</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hợp</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với</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mục</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tiêu</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giáo</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dục</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phổ</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thông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đặc</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điểm</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tâm</a:t>
          </a:r>
          <a:r>
            <a:rPr lang="en-US" sz="2000" b="1" kern="1200" dirty="0">
              <a:latin typeface="Times New Roman" panose="02020603050405020304" pitchFamily="18" charset="0"/>
              <a:cs typeface="Times New Roman" panose="02020603050405020304" pitchFamily="18" charset="0"/>
            </a:rPr>
            <a:t> - </a:t>
          </a:r>
          <a:r>
            <a:rPr lang="en-US" sz="2000" b="1" kern="1200" dirty="0" err="1">
              <a:latin typeface="Times New Roman" panose="02020603050405020304" pitchFamily="18" charset="0"/>
              <a:cs typeface="Times New Roman" panose="02020603050405020304" pitchFamily="18" charset="0"/>
            </a:rPr>
            <a:t>sinh</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lí</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lứa</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tuổi</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học</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sinh</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và</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điều</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kiện</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dạy</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học</a:t>
          </a:r>
          <a:r>
            <a:rPr lang="en-US" sz="2000" b="1" kern="1200" dirty="0">
              <a:latin typeface="Times New Roman" panose="02020603050405020304" pitchFamily="18" charset="0"/>
              <a:cs typeface="Times New Roman" panose="02020603050405020304" pitchFamily="18" charset="0"/>
            </a:rPr>
            <a:t>.</a:t>
          </a:r>
        </a:p>
      </dsp:txBody>
      <dsp:txXfrm>
        <a:off x="5866277" y="3687517"/>
        <a:ext cx="2295983" cy="2191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DD1A3-F130-4F41-A7EE-97AD7C1F65EF}">
      <dsp:nvSpPr>
        <dsp:cNvPr id="0" name=""/>
        <dsp:cNvSpPr/>
      </dsp:nvSpPr>
      <dsp:spPr>
        <a:xfrm>
          <a:off x="5708880" y="869059"/>
          <a:ext cx="5459420" cy="306445"/>
        </a:xfrm>
        <a:custGeom>
          <a:avLst/>
          <a:gdLst/>
          <a:ahLst/>
          <a:cxnLst/>
          <a:rect l="0" t="0" r="0" b="0"/>
          <a:pathLst>
            <a:path>
              <a:moveTo>
                <a:pt x="0" y="0"/>
              </a:moveTo>
              <a:lnTo>
                <a:pt x="0" y="127472"/>
              </a:lnTo>
              <a:lnTo>
                <a:pt x="5459420" y="127472"/>
              </a:lnTo>
              <a:lnTo>
                <a:pt x="5459420" y="306445"/>
              </a:lnTo>
            </a:path>
          </a:pathLst>
        </a:custGeom>
        <a:noFill/>
        <a:ln w="19050" cap="rnd"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5CCF260-BADE-43E0-A6F3-C7666D5F3C0B}">
      <dsp:nvSpPr>
        <dsp:cNvPr id="0" name=""/>
        <dsp:cNvSpPr/>
      </dsp:nvSpPr>
      <dsp:spPr>
        <a:xfrm>
          <a:off x="5708880" y="869059"/>
          <a:ext cx="3396972" cy="306445"/>
        </a:xfrm>
        <a:custGeom>
          <a:avLst/>
          <a:gdLst/>
          <a:ahLst/>
          <a:cxnLst/>
          <a:rect l="0" t="0" r="0" b="0"/>
          <a:pathLst>
            <a:path>
              <a:moveTo>
                <a:pt x="0" y="0"/>
              </a:moveTo>
              <a:lnTo>
                <a:pt x="0" y="127472"/>
              </a:lnTo>
              <a:lnTo>
                <a:pt x="3396972" y="127472"/>
              </a:lnTo>
              <a:lnTo>
                <a:pt x="3396972" y="306445"/>
              </a:lnTo>
            </a:path>
          </a:pathLst>
        </a:custGeom>
        <a:noFill/>
        <a:ln w="19050" cap="rnd"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4A41ACF-77D3-4B07-8CA8-3B5336311FF6}">
      <dsp:nvSpPr>
        <dsp:cNvPr id="0" name=""/>
        <dsp:cNvSpPr/>
      </dsp:nvSpPr>
      <dsp:spPr>
        <a:xfrm>
          <a:off x="5708880" y="869059"/>
          <a:ext cx="1334523" cy="306445"/>
        </a:xfrm>
        <a:custGeom>
          <a:avLst/>
          <a:gdLst/>
          <a:ahLst/>
          <a:cxnLst/>
          <a:rect l="0" t="0" r="0" b="0"/>
          <a:pathLst>
            <a:path>
              <a:moveTo>
                <a:pt x="0" y="0"/>
              </a:moveTo>
              <a:lnTo>
                <a:pt x="0" y="127472"/>
              </a:lnTo>
              <a:lnTo>
                <a:pt x="1334523" y="127472"/>
              </a:lnTo>
              <a:lnTo>
                <a:pt x="1334523" y="306445"/>
              </a:lnTo>
            </a:path>
          </a:pathLst>
        </a:custGeom>
        <a:noFill/>
        <a:ln w="19050" cap="rnd"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84A1909-3432-4F36-AB49-0A4765CB8274}">
      <dsp:nvSpPr>
        <dsp:cNvPr id="0" name=""/>
        <dsp:cNvSpPr/>
      </dsp:nvSpPr>
      <dsp:spPr>
        <a:xfrm>
          <a:off x="4980955" y="869059"/>
          <a:ext cx="727925" cy="306445"/>
        </a:xfrm>
        <a:custGeom>
          <a:avLst/>
          <a:gdLst/>
          <a:ahLst/>
          <a:cxnLst/>
          <a:rect l="0" t="0" r="0" b="0"/>
          <a:pathLst>
            <a:path>
              <a:moveTo>
                <a:pt x="727925" y="0"/>
              </a:moveTo>
              <a:lnTo>
                <a:pt x="727925" y="127472"/>
              </a:lnTo>
              <a:lnTo>
                <a:pt x="0" y="127472"/>
              </a:lnTo>
              <a:lnTo>
                <a:pt x="0" y="306445"/>
              </a:lnTo>
            </a:path>
          </a:pathLst>
        </a:custGeom>
        <a:noFill/>
        <a:ln w="19050" cap="rnd"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B16E562-3115-41A4-A8B1-01BBD3C6BE99}">
      <dsp:nvSpPr>
        <dsp:cNvPr id="0" name=""/>
        <dsp:cNvSpPr/>
      </dsp:nvSpPr>
      <dsp:spPr>
        <a:xfrm>
          <a:off x="2918507" y="869059"/>
          <a:ext cx="2790373" cy="306445"/>
        </a:xfrm>
        <a:custGeom>
          <a:avLst/>
          <a:gdLst/>
          <a:ahLst/>
          <a:cxnLst/>
          <a:rect l="0" t="0" r="0" b="0"/>
          <a:pathLst>
            <a:path>
              <a:moveTo>
                <a:pt x="2790373" y="0"/>
              </a:moveTo>
              <a:lnTo>
                <a:pt x="2790373" y="127472"/>
              </a:lnTo>
              <a:lnTo>
                <a:pt x="0" y="127472"/>
              </a:lnTo>
              <a:lnTo>
                <a:pt x="0" y="306445"/>
              </a:lnTo>
            </a:path>
          </a:pathLst>
        </a:custGeom>
        <a:noFill/>
        <a:ln w="19050" cap="rnd"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7F74983-127C-454B-A44B-21C1FBE5CE61}">
      <dsp:nvSpPr>
        <dsp:cNvPr id="0" name=""/>
        <dsp:cNvSpPr/>
      </dsp:nvSpPr>
      <dsp:spPr>
        <a:xfrm>
          <a:off x="856058" y="869059"/>
          <a:ext cx="4852822" cy="306445"/>
        </a:xfrm>
        <a:custGeom>
          <a:avLst/>
          <a:gdLst/>
          <a:ahLst/>
          <a:cxnLst/>
          <a:rect l="0" t="0" r="0" b="0"/>
          <a:pathLst>
            <a:path>
              <a:moveTo>
                <a:pt x="4852822" y="0"/>
              </a:moveTo>
              <a:lnTo>
                <a:pt x="4852822" y="127472"/>
              </a:lnTo>
              <a:lnTo>
                <a:pt x="0" y="127472"/>
              </a:lnTo>
              <a:lnTo>
                <a:pt x="0" y="306445"/>
              </a:lnTo>
            </a:path>
          </a:pathLst>
        </a:custGeom>
        <a:noFill/>
        <a:ln w="19050" cap="rnd"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61113CA-3F5E-408C-B406-500FDE90669E}">
      <dsp:nvSpPr>
        <dsp:cNvPr id="0" name=""/>
        <dsp:cNvSpPr/>
      </dsp:nvSpPr>
      <dsp:spPr>
        <a:xfrm>
          <a:off x="3492617" y="60417"/>
          <a:ext cx="4432525" cy="808641"/>
        </a:xfrm>
        <a:prstGeom prst="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b="1" kern="1200" cap="none" spc="0" dirty="0">
              <a:ln w="0"/>
              <a:solidFill>
                <a:schemeClr val="tx1"/>
              </a:solidFill>
              <a:effectLst/>
              <a:latin typeface="Times New Roman" panose="02020603050405020304" pitchFamily="18" charset="0"/>
              <a:cs typeface="Times New Roman" panose="02020603050405020304" pitchFamily="18" charset="0"/>
            </a:rPr>
            <a:t>MỤC TIÊU CHUNG</a:t>
          </a:r>
        </a:p>
      </dsp:txBody>
      <dsp:txXfrm>
        <a:off x="3492617" y="60417"/>
        <a:ext cx="4432525" cy="808641"/>
      </dsp:txXfrm>
    </dsp:sp>
    <dsp:sp modelId="{6E76EB72-3E14-44E8-94BA-52A0904C5BCF}">
      <dsp:nvSpPr>
        <dsp:cNvPr id="0" name=""/>
        <dsp:cNvSpPr/>
      </dsp:nvSpPr>
      <dsp:spPr>
        <a:xfrm>
          <a:off x="3807" y="1175504"/>
          <a:ext cx="1704502" cy="4588598"/>
        </a:xfrm>
        <a:prstGeom prst="rect">
          <a:avLst/>
        </a:prstGeom>
        <a:gradFill rotWithShape="1">
          <a:gsLst>
            <a:gs pos="0">
              <a:schemeClr val="accent1">
                <a:tint val="96000"/>
                <a:lumMod val="100000"/>
              </a:schemeClr>
            </a:gs>
            <a:gs pos="78000">
              <a:schemeClr val="accent1">
                <a:shade val="94000"/>
                <a:lumMod val="94000"/>
              </a:schemeClr>
            </a:gs>
          </a:gsLst>
          <a:lin ang="5400000" scaled="0"/>
        </a:gradFill>
        <a:ln>
          <a:noFill/>
        </a:ln>
        <a:effectLst>
          <a:glow rad="63500">
            <a:schemeClr val="accent1">
              <a:satMod val="175000"/>
              <a:alpha val="40000"/>
            </a:schemeClr>
          </a:glow>
          <a:softEdge rad="12700"/>
        </a:effectLst>
        <a:scene3d>
          <a:camera prst="orthographicFront"/>
          <a:lightRig rig="threePt" dir="t">
            <a:rot lat="0" lon="0" rev="7500000"/>
          </a:lightRig>
        </a:scene3d>
        <a:sp3d>
          <a:bevelT/>
        </a:sp3d>
      </dsp:spPr>
      <dsp:style>
        <a:lnRef idx="0">
          <a:schemeClr val="accent1"/>
        </a:lnRef>
        <a:fillRef idx="3">
          <a:schemeClr val="accent1"/>
        </a:fillRef>
        <a:effectRef idx="3">
          <a:schemeClr val="accent1"/>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Giúp</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học</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sinh</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hình</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thành</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phát</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triển</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năng</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lực</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mĩ</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thuật</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dựa</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trên</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kiến</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thức</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và</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kĩ</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năng</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mĩ</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thuật</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a:t>
          </a:r>
        </a:p>
      </dsp:txBody>
      <dsp:txXfrm>
        <a:off x="3807" y="1175504"/>
        <a:ext cx="1704502" cy="4588598"/>
      </dsp:txXfrm>
    </dsp:sp>
    <dsp:sp modelId="{9231777E-609F-4904-8872-01A2118EDA15}">
      <dsp:nvSpPr>
        <dsp:cNvPr id="0" name=""/>
        <dsp:cNvSpPr/>
      </dsp:nvSpPr>
      <dsp:spPr>
        <a:xfrm>
          <a:off x="2066255" y="1175504"/>
          <a:ext cx="1704502" cy="4588598"/>
        </a:xfrm>
        <a:prstGeom prst="rect">
          <a:avLst/>
        </a:prstGeom>
        <a:gradFill rotWithShape="1">
          <a:gsLst>
            <a:gs pos="0">
              <a:schemeClr val="accent2">
                <a:tint val="96000"/>
                <a:lumMod val="100000"/>
              </a:schemeClr>
            </a:gs>
            <a:gs pos="78000">
              <a:schemeClr val="accent2">
                <a:shade val="94000"/>
                <a:lumMod val="94000"/>
              </a:schemeClr>
            </a:gs>
          </a:gsLst>
          <a:lin ang="5400000" scaled="0"/>
        </a:gradFill>
        <a:ln>
          <a:noFill/>
        </a:ln>
        <a:effectLst>
          <a:glow rad="63500">
            <a:schemeClr val="accent1">
              <a:satMod val="175000"/>
              <a:alpha val="40000"/>
            </a:schemeClr>
          </a:glow>
          <a:softEdge rad="12700"/>
        </a:effectLst>
        <a:scene3d>
          <a:camera prst="orthographicFront"/>
          <a:lightRig rig="threePt" dir="t">
            <a:rot lat="0" lon="0" rev="7500000"/>
          </a:lightRig>
        </a:scene3d>
        <a:sp3d>
          <a:bevelT/>
        </a:sp3d>
      </dsp:spPr>
      <dsp:style>
        <a:lnRef idx="0">
          <a:schemeClr val="accent2"/>
        </a:lnRef>
        <a:fillRef idx="3">
          <a:schemeClr val="accent2"/>
        </a:fillRef>
        <a:effectRef idx="3">
          <a:schemeClr val="accent2"/>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vi-VN" sz="1900" b="1" kern="1200" cap="none" spc="0" dirty="0">
              <a:ln w="0"/>
              <a:solidFill>
                <a:schemeClr val="tx1"/>
              </a:solidFill>
              <a:effectLst/>
              <a:latin typeface="Times New Roman" panose="02020603050405020304" pitchFamily="18" charset="0"/>
              <a:cs typeface="Times New Roman" panose="02020603050405020304" pitchFamily="18" charset="0"/>
            </a:rPr>
            <a:t>• Nhận thức được mối quan hệ giữa mĩ thuật với đời sống, xã hội và các loại hình nghệ thuật khác;</a:t>
          </a:r>
          <a:endParaRPr lang="en-US" sz="1900" b="1" kern="1200" cap="none" spc="0" dirty="0">
            <a:ln w="0"/>
            <a:solidFill>
              <a:schemeClr val="tx1"/>
            </a:solidFill>
            <a:effectLst/>
            <a:latin typeface="Times New Roman" panose="02020603050405020304" pitchFamily="18" charset="0"/>
            <a:cs typeface="Times New Roman" panose="02020603050405020304" pitchFamily="18" charset="0"/>
          </a:endParaRPr>
        </a:p>
      </dsp:txBody>
      <dsp:txXfrm>
        <a:off x="2066255" y="1175504"/>
        <a:ext cx="1704502" cy="4588598"/>
      </dsp:txXfrm>
    </dsp:sp>
    <dsp:sp modelId="{3E73C3FF-0039-4DCA-A71E-E2391B425BD3}">
      <dsp:nvSpPr>
        <dsp:cNvPr id="0" name=""/>
        <dsp:cNvSpPr/>
      </dsp:nvSpPr>
      <dsp:spPr>
        <a:xfrm>
          <a:off x="4128704" y="1175504"/>
          <a:ext cx="1704502" cy="4588598"/>
        </a:xfrm>
        <a:prstGeom prst="rect">
          <a:avLst/>
        </a:prstGeom>
        <a:gradFill rotWithShape="1">
          <a:gsLst>
            <a:gs pos="0">
              <a:schemeClr val="accent5">
                <a:tint val="65000"/>
                <a:lumMod val="110000"/>
              </a:schemeClr>
            </a:gs>
            <a:gs pos="88000">
              <a:schemeClr val="accent5">
                <a:tint val="90000"/>
              </a:schemeClr>
            </a:gs>
          </a:gsLst>
          <a:lin ang="5400000" scaled="0"/>
        </a:gradFill>
        <a:ln w="12700" cap="rnd" cmpd="sng" algn="ctr">
          <a:solidFill>
            <a:schemeClr val="accent5"/>
          </a:solidFill>
          <a:prstDash val="solid"/>
        </a:ln>
        <a:effectLst>
          <a:glow rad="63500">
            <a:schemeClr val="accent1">
              <a:satMod val="175000"/>
              <a:alpha val="40000"/>
            </a:schemeClr>
          </a:glow>
          <a:softEdge rad="12700"/>
        </a:effectLst>
        <a:scene3d>
          <a:camera prst="orthographicFront"/>
          <a:lightRig rig="threePt" dir="t">
            <a:rot lat="0" lon="0" rev="7500000"/>
          </a:lightRig>
        </a:scene3d>
        <a:sp3d>
          <a:bevelT/>
        </a:sp3d>
      </dsp:spPr>
      <dsp:style>
        <a:lnRef idx="1">
          <a:schemeClr val="accent5"/>
        </a:lnRef>
        <a:fillRef idx="2">
          <a:schemeClr val="accent5"/>
        </a:fillRef>
        <a:effectRef idx="1">
          <a:schemeClr val="accent5"/>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vi-VN" sz="1900" b="1" kern="1200" cap="none" spc="0" dirty="0">
              <a:ln w="0"/>
              <a:solidFill>
                <a:schemeClr val="tx1"/>
              </a:solidFill>
              <a:effectLst/>
              <a:latin typeface="Times New Roman" panose="02020603050405020304" pitchFamily="18" charset="0"/>
              <a:cs typeface="Times New Roman" panose="02020603050405020304" pitchFamily="18" charset="0"/>
            </a:rPr>
            <a:t>•</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Có</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ý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thức</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trân</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trọng</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di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sản</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văn</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hoá</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nghệ</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thuật</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và</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khả</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năng</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ứng</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dụng</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kiến</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thức</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kĩ</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năng</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mĩ</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thuật</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vào</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đời</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sống</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a:t>
          </a:r>
        </a:p>
      </dsp:txBody>
      <dsp:txXfrm>
        <a:off x="4128704" y="1175504"/>
        <a:ext cx="1704502" cy="4588598"/>
      </dsp:txXfrm>
    </dsp:sp>
    <dsp:sp modelId="{DC11495C-82F8-4BD0-85E8-1C4EFA8EDFC5}">
      <dsp:nvSpPr>
        <dsp:cNvPr id="0" name=""/>
        <dsp:cNvSpPr/>
      </dsp:nvSpPr>
      <dsp:spPr>
        <a:xfrm>
          <a:off x="6191152" y="1175504"/>
          <a:ext cx="1704502" cy="4588598"/>
        </a:xfrm>
        <a:prstGeom prst="rect">
          <a:avLst/>
        </a:prstGeom>
        <a:gradFill rotWithShape="1">
          <a:gsLst>
            <a:gs pos="0">
              <a:schemeClr val="accent4">
                <a:tint val="65000"/>
                <a:lumMod val="110000"/>
              </a:schemeClr>
            </a:gs>
            <a:gs pos="88000">
              <a:schemeClr val="accent4">
                <a:tint val="90000"/>
              </a:schemeClr>
            </a:gs>
          </a:gsLst>
          <a:lin ang="5400000" scaled="0"/>
        </a:gradFill>
        <a:ln w="12700" cap="rnd" cmpd="sng" algn="ctr">
          <a:solidFill>
            <a:schemeClr val="accent4"/>
          </a:solidFill>
          <a:prstDash val="solid"/>
        </a:ln>
        <a:effectLst>
          <a:glow rad="63500">
            <a:schemeClr val="accent1">
              <a:satMod val="175000"/>
              <a:alpha val="40000"/>
            </a:schemeClr>
          </a:glow>
          <a:softEdge rad="12700"/>
        </a:effectLst>
        <a:scene3d>
          <a:camera prst="orthographicFront"/>
          <a:lightRig rig="threePt" dir="t">
            <a:rot lat="0" lon="0" rev="7500000"/>
          </a:lightRig>
        </a:scene3d>
        <a:sp3d>
          <a:bevelT/>
        </a:sp3d>
      </dsp:spPr>
      <dsp:style>
        <a:lnRef idx="1">
          <a:schemeClr val="accent4"/>
        </a:lnRef>
        <a:fillRef idx="2">
          <a:schemeClr val="accent4"/>
        </a:fillRef>
        <a:effectRef idx="1">
          <a:schemeClr val="accent4"/>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vi-VN" sz="1900" b="1" kern="1200" cap="none" spc="0" dirty="0">
              <a:ln w="0"/>
              <a:solidFill>
                <a:schemeClr val="tx1"/>
              </a:solidFill>
              <a:effectLst/>
              <a:latin typeface="Times New Roman" panose="02020603050405020304" pitchFamily="18" charset="0"/>
              <a:cs typeface="Times New Roman" panose="02020603050405020304" pitchFamily="18" charset="0"/>
            </a:rPr>
            <a:t>• Có hiểu biết tổng quát về ngành nghề liên quan đến nghệ thuật thị giác và khả năng định hướng được nghề nghiệp cho bản thân;</a:t>
          </a:r>
          <a:endParaRPr lang="en-US" sz="1900" b="1" kern="1200" cap="none" spc="0" dirty="0">
            <a:ln w="0"/>
            <a:solidFill>
              <a:schemeClr val="tx1"/>
            </a:solidFill>
            <a:effectLst/>
            <a:latin typeface="Times New Roman" panose="02020603050405020304" pitchFamily="18" charset="0"/>
            <a:cs typeface="Times New Roman" panose="02020603050405020304" pitchFamily="18" charset="0"/>
          </a:endParaRPr>
        </a:p>
      </dsp:txBody>
      <dsp:txXfrm>
        <a:off x="6191152" y="1175504"/>
        <a:ext cx="1704502" cy="4588598"/>
      </dsp:txXfrm>
    </dsp:sp>
    <dsp:sp modelId="{A8D3CCA7-0904-4E20-93D2-9118973F3BB8}">
      <dsp:nvSpPr>
        <dsp:cNvPr id="0" name=""/>
        <dsp:cNvSpPr/>
      </dsp:nvSpPr>
      <dsp:spPr>
        <a:xfrm>
          <a:off x="8253601" y="1175504"/>
          <a:ext cx="1704502" cy="4588598"/>
        </a:xfrm>
        <a:prstGeom prst="rect">
          <a:avLst/>
        </a:prstGeom>
        <a:gradFill rotWithShape="1">
          <a:gsLst>
            <a:gs pos="0">
              <a:schemeClr val="accent5">
                <a:tint val="96000"/>
                <a:lumMod val="100000"/>
              </a:schemeClr>
            </a:gs>
            <a:gs pos="78000">
              <a:schemeClr val="accent5">
                <a:shade val="94000"/>
                <a:lumMod val="94000"/>
              </a:schemeClr>
            </a:gs>
          </a:gsLst>
          <a:lin ang="5400000" scaled="0"/>
        </a:gradFill>
        <a:ln>
          <a:noFill/>
        </a:ln>
        <a:effectLst>
          <a:glow rad="63500">
            <a:schemeClr val="accent1">
              <a:satMod val="175000"/>
              <a:alpha val="40000"/>
            </a:schemeClr>
          </a:glow>
          <a:softEdge rad="12700"/>
        </a:effectLst>
        <a:scene3d>
          <a:camera prst="orthographicFront"/>
          <a:lightRig rig="threePt" dir="t">
            <a:rot lat="0" lon="0" rev="7500000"/>
          </a:lightRig>
        </a:scene3d>
        <a:sp3d>
          <a:bevelT/>
        </a:sp3d>
      </dsp:spPr>
      <dsp:style>
        <a:lnRef idx="0">
          <a:schemeClr val="accent5"/>
        </a:lnRef>
        <a:fillRef idx="3">
          <a:schemeClr val="accent5"/>
        </a:fillRef>
        <a:effectRef idx="3">
          <a:schemeClr val="accent5"/>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Trải</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nghiệm</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và</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khám</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phá</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mĩ</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thuật</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thông</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qua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nhiều</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hình</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thức</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hoạt</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 </a:t>
          </a:r>
          <a:r>
            <a:rPr lang="en-US" sz="1900" b="1" kern="1200" cap="none" spc="0" dirty="0" err="1">
              <a:ln w="0"/>
              <a:solidFill>
                <a:schemeClr val="tx1"/>
              </a:solidFill>
              <a:effectLst/>
              <a:latin typeface="Times New Roman" panose="02020603050405020304" pitchFamily="18" charset="0"/>
              <a:cs typeface="Times New Roman" panose="02020603050405020304" pitchFamily="18" charset="0"/>
            </a:rPr>
            <a:t>động</a:t>
          </a:r>
          <a:r>
            <a:rPr lang="en-US" sz="1900" b="1" kern="1200" cap="none" spc="0" dirty="0">
              <a:ln w="0"/>
              <a:solidFill>
                <a:schemeClr val="tx1"/>
              </a:solidFill>
              <a:effectLst/>
              <a:latin typeface="Times New Roman" panose="02020603050405020304" pitchFamily="18" charset="0"/>
              <a:cs typeface="Times New Roman" panose="02020603050405020304" pitchFamily="18" charset="0"/>
            </a:rPr>
            <a:t>;</a:t>
          </a:r>
        </a:p>
      </dsp:txBody>
      <dsp:txXfrm>
        <a:off x="8253601" y="1175504"/>
        <a:ext cx="1704502" cy="4588598"/>
      </dsp:txXfrm>
    </dsp:sp>
    <dsp:sp modelId="{F6617D21-A7B2-4135-9B8E-4916E834F916}">
      <dsp:nvSpPr>
        <dsp:cNvPr id="0" name=""/>
        <dsp:cNvSpPr/>
      </dsp:nvSpPr>
      <dsp:spPr>
        <a:xfrm>
          <a:off x="10316049" y="1175504"/>
          <a:ext cx="1704502" cy="4588598"/>
        </a:xfrm>
        <a:prstGeom prst="rect">
          <a:avLst/>
        </a:prstGeom>
        <a:gradFill rotWithShape="1">
          <a:gsLst>
            <a:gs pos="0">
              <a:schemeClr val="accent6">
                <a:tint val="96000"/>
                <a:lumMod val="100000"/>
              </a:schemeClr>
            </a:gs>
            <a:gs pos="78000">
              <a:schemeClr val="accent6">
                <a:shade val="94000"/>
                <a:lumMod val="94000"/>
              </a:schemeClr>
            </a:gs>
          </a:gsLst>
          <a:lin ang="5400000" scaled="0"/>
        </a:gradFill>
        <a:ln>
          <a:noFill/>
        </a:ln>
        <a:effectLst>
          <a:glow rad="63500">
            <a:schemeClr val="accent1">
              <a:satMod val="175000"/>
              <a:alpha val="40000"/>
            </a:schemeClr>
          </a:glow>
          <a:softEdge rad="12700"/>
        </a:effectLst>
        <a:scene3d>
          <a:camera prst="orthographicFront"/>
          <a:lightRig rig="threePt" dir="t">
            <a:rot lat="0" lon="0" rev="7500000"/>
          </a:lightRig>
        </a:scene3d>
        <a:sp3d>
          <a:bevelT/>
        </a:sp3d>
      </dsp:spPr>
      <dsp:style>
        <a:lnRef idx="0">
          <a:schemeClr val="accent6"/>
        </a:lnRef>
        <a:fillRef idx="3">
          <a:schemeClr val="accent6"/>
        </a:fillRef>
        <a:effectRef idx="3">
          <a:schemeClr val="accent6"/>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b="1" kern="1200" cap="none" spc="0" dirty="0">
            <a:ln w="0"/>
            <a:solidFill>
              <a:schemeClr val="tx1"/>
            </a:solidFill>
            <a:effectLst/>
            <a:latin typeface="Times New Roman" panose="02020603050405020304" pitchFamily="18" charset="0"/>
            <a:cs typeface="Times New Roman" panose="02020603050405020304" pitchFamily="18" charset="0"/>
          </a:endParaRPr>
        </a:p>
        <a:p>
          <a:pPr lvl="0" algn="ctr" defTabSz="844550">
            <a:lnSpc>
              <a:spcPct val="90000"/>
            </a:lnSpc>
            <a:spcBef>
              <a:spcPct val="0"/>
            </a:spcBef>
            <a:spcAft>
              <a:spcPct val="35000"/>
            </a:spcAft>
          </a:pPr>
          <a:r>
            <a:rPr lang="vi-VN" sz="1900" b="1" kern="1200" cap="none" spc="0" dirty="0">
              <a:ln w="0"/>
              <a:solidFill>
                <a:schemeClr val="tx1"/>
              </a:solidFill>
              <a:effectLst/>
              <a:latin typeface="Times New Roman" panose="02020603050405020304" pitchFamily="18" charset="0"/>
              <a:cs typeface="Times New Roman" panose="02020603050405020304" pitchFamily="18" charset="0"/>
            </a:rPr>
            <a:t>• Hình thành, phát triển các phẩm chất yêu nước, nhân ái, chăm chỉ, trung thực, trách nhiệm; các năng lực tự chủ và tự học, giao tiếp và hợp tác, giải quyết vấn đề và sáng tạo.</a:t>
          </a:r>
          <a:endParaRPr lang="en-US" sz="1900" b="1" kern="1200" cap="none" spc="0" dirty="0">
            <a:ln w="0"/>
            <a:solidFill>
              <a:schemeClr val="tx1"/>
            </a:solidFill>
            <a:effectLst/>
            <a:latin typeface="Times New Roman" panose="02020603050405020304" pitchFamily="18" charset="0"/>
            <a:cs typeface="Times New Roman" panose="02020603050405020304" pitchFamily="18" charset="0"/>
          </a:endParaRPr>
        </a:p>
      </dsp:txBody>
      <dsp:txXfrm>
        <a:off x="10316049" y="1175504"/>
        <a:ext cx="1704502" cy="45885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F8F55-3B16-4AF6-AB52-27B349EB881A}">
      <dsp:nvSpPr>
        <dsp:cNvPr id="0" name=""/>
        <dsp:cNvSpPr/>
      </dsp:nvSpPr>
      <dsp:spPr>
        <a:xfrm>
          <a:off x="0" y="0"/>
          <a:ext cx="12100560" cy="1872000"/>
        </a:xfrm>
        <a:prstGeom prst="rect">
          <a:avLst/>
        </a:prstGeom>
        <a:solidFill>
          <a:srgbClr val="00B050"/>
        </a:soli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en-US" sz="3600" b="1" kern="1200" dirty="0">
              <a:latin typeface="Times New Roman" panose="02020603050405020304" pitchFamily="18" charset="0"/>
              <a:cs typeface="Times New Roman" panose="02020603050405020304" pitchFamily="18" charset="0"/>
            </a:rPr>
            <a:t>MỤC TIÊU CẤP TIỂU HỌC</a:t>
          </a:r>
          <a:endParaRPr lang="en-US" sz="3600" kern="1200" dirty="0">
            <a:latin typeface="Times New Roman" panose="02020603050405020304" pitchFamily="18" charset="0"/>
            <a:cs typeface="Times New Roman" panose="02020603050405020304" pitchFamily="18" charset="0"/>
          </a:endParaRPr>
        </a:p>
      </dsp:txBody>
      <dsp:txXfrm>
        <a:off x="0" y="0"/>
        <a:ext cx="12100560" cy="1872000"/>
      </dsp:txXfrm>
    </dsp:sp>
    <dsp:sp modelId="{B9253F59-7EF5-4B8F-8FBF-1CDD8BDB4DA9}">
      <dsp:nvSpPr>
        <dsp:cNvPr id="0" name=""/>
        <dsp:cNvSpPr/>
      </dsp:nvSpPr>
      <dsp:spPr>
        <a:xfrm>
          <a:off x="0" y="1893633"/>
          <a:ext cx="12100560" cy="3436118"/>
        </a:xfrm>
        <a:prstGeom prst="rect">
          <a:avLst/>
        </a:prstGeom>
        <a:solidFill>
          <a:schemeClr val="accent1">
            <a:lumMod val="40000"/>
            <a:lumOff val="60000"/>
            <a:alpha val="90000"/>
          </a:schemeClr>
        </a:solidFill>
        <a:ln w="12700" cap="rnd" cmpd="sng" algn="ctr">
          <a:solidFill>
            <a:schemeClr val="accent5">
              <a:tint val="40000"/>
              <a:alpha val="9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Hình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thành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phát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triển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năng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lực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mĩ</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thuật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thông</a:t>
          </a:r>
          <a:r>
            <a:rPr lang="en-US" sz="2400" kern="1200" dirty="0">
              <a:latin typeface="Times New Roman" panose="02020603050405020304" pitchFamily="18" charset="0"/>
              <a:cs typeface="Times New Roman" panose="02020603050405020304" pitchFamily="18" charset="0"/>
            </a:rPr>
            <a:t> qua </a:t>
          </a:r>
          <a:r>
            <a:rPr lang="en-US" sz="2400" kern="1200" dirty="0" err="1">
              <a:latin typeface="Times New Roman" panose="02020603050405020304" pitchFamily="18" charset="0"/>
              <a:cs typeface="Times New Roman" panose="02020603050405020304" pitchFamily="18" charset="0"/>
            </a:rPr>
            <a:t>các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động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trải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nghiệm</a:t>
          </a:r>
          <a:r>
            <a:rPr lang="en-US" sz="2400" kern="1200" dirty="0">
              <a:latin typeface="Times New Roman" panose="02020603050405020304" pitchFamily="18" charset="0"/>
              <a:cs typeface="Times New Roman" panose="02020603050405020304" pitchFamily="18" charset="0"/>
            </a:rPr>
            <a:t>; </a:t>
          </a:r>
        </a:p>
        <a:p>
          <a:pPr marL="228600" lvl="1" indent="-228600" algn="just"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r>
            <a:rPr lang="vi-VN" sz="2400" kern="1200" dirty="0">
              <a:latin typeface="Times New Roman" panose="02020603050405020304" pitchFamily="18" charset="0"/>
              <a:cs typeface="Times New Roman" panose="02020603050405020304" pitchFamily="18" charset="0"/>
            </a:rPr>
            <a:t>Biết thể hiện cảm xúc, trí tưởng tượng về thế giới xung quanh, hình thành năng lực giao tiếp, hợp tác, giải quyết vấn đề và sáng tạo</a:t>
          </a: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r>
            <a:rPr lang="vi-VN" sz="2400" kern="1200" dirty="0">
              <a:latin typeface="Times New Roman" panose="02020603050405020304" pitchFamily="18" charset="0"/>
              <a:cs typeface="Times New Roman" panose="02020603050405020304" pitchFamily="18" charset="0"/>
            </a:rPr>
            <a:t>Tìm hiểu và cảm nhận vẻ đẹp của sản phẩm, tác phẩm nghệ thuật, hình thành năng lực tự chủ và tự học; góp phần hình thành các phẩm chất yêu nước, nhân ái, chăm chỉ, trung thực, trách nhiệm. </a:t>
          </a:r>
          <a:endParaRPr lang="en-US" sz="2400" kern="1200" dirty="0">
            <a:latin typeface="Times New Roman" panose="02020603050405020304" pitchFamily="18" charset="0"/>
            <a:cs typeface="Times New Roman" panose="02020603050405020304" pitchFamily="18" charset="0"/>
          </a:endParaRPr>
        </a:p>
      </dsp:txBody>
      <dsp:txXfrm>
        <a:off x="0" y="1893633"/>
        <a:ext cx="12100560" cy="34361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12A3D-0FE1-4B2A-AC9A-FF5EA8DBBB9E}">
      <dsp:nvSpPr>
        <dsp:cNvPr id="0" name=""/>
        <dsp:cNvSpPr/>
      </dsp:nvSpPr>
      <dsp:spPr>
        <a:xfrm>
          <a:off x="1978676" y="457209"/>
          <a:ext cx="4000275" cy="4112368"/>
        </a:xfrm>
        <a:prstGeom prst="pie">
          <a:avLst>
            <a:gd name="adj1" fmla="val 16200000"/>
            <a:gd name="adj2" fmla="val 180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r" defTabSz="800100">
            <a:lnSpc>
              <a:spcPct val="100000"/>
            </a:lnSpc>
            <a:spcBef>
              <a:spcPct val="0"/>
            </a:spcBef>
            <a:spcAft>
              <a:spcPct val="35000"/>
            </a:spcAft>
          </a:pPr>
          <a:r>
            <a:rPr lang="en-US" sz="1800" b="1" kern="1200" dirty="0">
              <a:latin typeface="Times New Roman" panose="02020603050405020304" pitchFamily="18" charset="0"/>
              <a:cs typeface="Times New Roman" panose="02020603050405020304" pitchFamily="18" charset="0"/>
            </a:rPr>
            <a:t>SÁNG TẠO ỨNG DỤNG THẨM MĨ</a:t>
          </a:r>
        </a:p>
      </dsp:txBody>
      <dsp:txXfrm>
        <a:off x="4086917" y="1328640"/>
        <a:ext cx="1428669" cy="1223919"/>
      </dsp:txXfrm>
    </dsp:sp>
    <dsp:sp modelId="{EA3C93CE-A5A4-4B6B-840F-A61C6AB17CDC}">
      <dsp:nvSpPr>
        <dsp:cNvPr id="0" name=""/>
        <dsp:cNvSpPr/>
      </dsp:nvSpPr>
      <dsp:spPr>
        <a:xfrm>
          <a:off x="1712614" y="492314"/>
          <a:ext cx="4353094" cy="4353094"/>
        </a:xfrm>
        <a:prstGeom prst="pie">
          <a:avLst>
            <a:gd name="adj1" fmla="val 1800000"/>
            <a:gd name="adj2" fmla="val 9000000"/>
          </a:avLst>
        </a:prstGeom>
        <a:gradFill rotWithShape="0">
          <a:gsLst>
            <a:gs pos="0">
              <a:schemeClr val="accent4">
                <a:hueOff val="-455917"/>
                <a:satOff val="-2303"/>
                <a:lumOff val="-3235"/>
                <a:alphaOff val="0"/>
                <a:tint val="96000"/>
                <a:lumMod val="100000"/>
              </a:schemeClr>
            </a:gs>
            <a:gs pos="78000">
              <a:schemeClr val="accent4">
                <a:hueOff val="-455917"/>
                <a:satOff val="-2303"/>
                <a:lumOff val="-3235"/>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latin typeface="Times New Roman" panose="02020603050405020304" pitchFamily="18" charset="0"/>
              <a:cs typeface="Times New Roman" panose="02020603050405020304" pitchFamily="18" charset="0"/>
            </a:rPr>
            <a:t>PHÂN TÍCH ĐÁNH GIÁ THẨM MĨ</a:t>
          </a:r>
        </a:p>
      </dsp:txBody>
      <dsp:txXfrm>
        <a:off x="2749065" y="3316643"/>
        <a:ext cx="2332014" cy="1140096"/>
      </dsp:txXfrm>
    </dsp:sp>
    <dsp:sp modelId="{E4D7D274-2FCA-4226-8157-190C89334766}">
      <dsp:nvSpPr>
        <dsp:cNvPr id="0" name=""/>
        <dsp:cNvSpPr/>
      </dsp:nvSpPr>
      <dsp:spPr>
        <a:xfrm>
          <a:off x="1622961" y="336846"/>
          <a:ext cx="4353094" cy="4353094"/>
        </a:xfrm>
        <a:prstGeom prst="pie">
          <a:avLst>
            <a:gd name="adj1" fmla="val 9000000"/>
            <a:gd name="adj2" fmla="val 16200000"/>
          </a:avLst>
        </a:prstGeom>
        <a:gradFill rotWithShape="0">
          <a:gsLst>
            <a:gs pos="0">
              <a:schemeClr val="accent4">
                <a:hueOff val="-911834"/>
                <a:satOff val="-4605"/>
                <a:lumOff val="-6470"/>
                <a:alphaOff val="0"/>
                <a:tint val="96000"/>
                <a:lumMod val="100000"/>
              </a:schemeClr>
            </a:gs>
            <a:gs pos="78000">
              <a:schemeClr val="accent4">
                <a:hueOff val="-911834"/>
                <a:satOff val="-4605"/>
                <a:lumOff val="-647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l" defTabSz="800100">
            <a:lnSpc>
              <a:spcPct val="100000"/>
            </a:lnSpc>
            <a:spcBef>
              <a:spcPct val="0"/>
            </a:spcBef>
            <a:spcAft>
              <a:spcPct val="35000"/>
            </a:spcAft>
          </a:pPr>
          <a:r>
            <a:rPr lang="en-US" sz="1800" b="1" kern="1200" dirty="0">
              <a:latin typeface="Times New Roman" panose="02020603050405020304" pitchFamily="18" charset="0"/>
              <a:cs typeface="Times New Roman" panose="02020603050405020304" pitchFamily="18" charset="0"/>
            </a:rPr>
            <a:t>QUAN SÁT NHẬN THỨC THẨM MĨ</a:t>
          </a:r>
        </a:p>
      </dsp:txBody>
      <dsp:txXfrm>
        <a:off x="2127194" y="1259287"/>
        <a:ext cx="1554676" cy="1295563"/>
      </dsp:txXfrm>
    </dsp:sp>
    <dsp:sp modelId="{046F30F0-DC12-4687-98B9-6B66ABDB46C0}">
      <dsp:nvSpPr>
        <dsp:cNvPr id="0" name=""/>
        <dsp:cNvSpPr/>
      </dsp:nvSpPr>
      <dsp:spPr>
        <a:xfrm>
          <a:off x="1520225" y="68364"/>
          <a:ext cx="4892048" cy="4892048"/>
        </a:xfrm>
        <a:prstGeom prst="circularArrow">
          <a:avLst>
            <a:gd name="adj1" fmla="val 5085"/>
            <a:gd name="adj2" fmla="val 327528"/>
            <a:gd name="adj3" fmla="val 1472472"/>
            <a:gd name="adj4" fmla="val 16199432"/>
            <a:gd name="adj5" fmla="val 5932"/>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DA262755-0F21-48BB-9A5C-DBACA63926B4}">
      <dsp:nvSpPr>
        <dsp:cNvPr id="0" name=""/>
        <dsp:cNvSpPr/>
      </dsp:nvSpPr>
      <dsp:spPr>
        <a:xfrm>
          <a:off x="1443137" y="222561"/>
          <a:ext cx="4892048" cy="4892048"/>
        </a:xfrm>
        <a:prstGeom prst="circularArrow">
          <a:avLst>
            <a:gd name="adj1" fmla="val 5085"/>
            <a:gd name="adj2" fmla="val 327528"/>
            <a:gd name="adj3" fmla="val 8671970"/>
            <a:gd name="adj4" fmla="val 1800502"/>
            <a:gd name="adj5" fmla="val 5932"/>
          </a:avLst>
        </a:prstGeom>
        <a:gradFill rotWithShape="0">
          <a:gsLst>
            <a:gs pos="0">
              <a:schemeClr val="accent4">
                <a:hueOff val="-455917"/>
                <a:satOff val="-2303"/>
                <a:lumOff val="-3235"/>
                <a:alphaOff val="0"/>
                <a:tint val="96000"/>
                <a:lumMod val="100000"/>
              </a:schemeClr>
            </a:gs>
            <a:gs pos="78000">
              <a:schemeClr val="accent4">
                <a:hueOff val="-455917"/>
                <a:satOff val="-2303"/>
                <a:lumOff val="-3235"/>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39C56F03-4A24-4485-A5CE-B4665F27EA9A}">
      <dsp:nvSpPr>
        <dsp:cNvPr id="0" name=""/>
        <dsp:cNvSpPr/>
      </dsp:nvSpPr>
      <dsp:spPr>
        <a:xfrm>
          <a:off x="1353124" y="67369"/>
          <a:ext cx="4892048" cy="4892048"/>
        </a:xfrm>
        <a:prstGeom prst="circularArrow">
          <a:avLst>
            <a:gd name="adj1" fmla="val 5085"/>
            <a:gd name="adj2" fmla="val 327528"/>
            <a:gd name="adj3" fmla="val 15873039"/>
            <a:gd name="adj4" fmla="val 9000000"/>
            <a:gd name="adj5" fmla="val 5932"/>
          </a:avLst>
        </a:prstGeom>
        <a:gradFill rotWithShape="0">
          <a:gsLst>
            <a:gs pos="0">
              <a:schemeClr val="accent4">
                <a:hueOff val="-911834"/>
                <a:satOff val="-4605"/>
                <a:lumOff val="-6470"/>
                <a:alphaOff val="0"/>
                <a:tint val="96000"/>
                <a:lumMod val="100000"/>
              </a:schemeClr>
            </a:gs>
            <a:gs pos="78000">
              <a:schemeClr val="accent4">
                <a:hueOff val="-911834"/>
                <a:satOff val="-4605"/>
                <a:lumOff val="-647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753BF-2486-41BB-B12E-16204C578DF1}">
      <dsp:nvSpPr>
        <dsp:cNvPr id="0" name=""/>
        <dsp:cNvSpPr/>
      </dsp:nvSpPr>
      <dsp:spPr>
        <a:xfrm>
          <a:off x="659565" y="717980"/>
          <a:ext cx="4629808" cy="1065683"/>
        </a:xfrm>
        <a:prstGeom prst="rect">
          <a:avLst/>
        </a:prstGeom>
        <a:solidFill>
          <a:schemeClr val="accent4"/>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5434DB-C022-4369-9A10-4B390550BF91}">
      <dsp:nvSpPr>
        <dsp:cNvPr id="0" name=""/>
        <dsp:cNvSpPr/>
      </dsp:nvSpPr>
      <dsp:spPr>
        <a:xfrm flipH="1">
          <a:off x="706381" y="1028414"/>
          <a:ext cx="112862" cy="45719"/>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07A98B-C7AC-4AD4-A190-B80B9692632D}">
      <dsp:nvSpPr>
        <dsp:cNvPr id="0" name=""/>
        <dsp:cNvSpPr/>
      </dsp:nvSpPr>
      <dsp:spPr>
        <a:xfrm>
          <a:off x="702252" y="758332"/>
          <a:ext cx="4629808" cy="97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b="1" kern="1200" dirty="0">
              <a:latin typeface="Times New Roman" panose="02020603050405020304" pitchFamily="18" charset="0"/>
              <a:cs typeface="Times New Roman" panose="02020603050405020304" pitchFamily="18" charset="0"/>
            </a:rPr>
            <a:t>PP </a:t>
          </a:r>
          <a:r>
            <a:rPr lang="vi-VN" sz="2600" b="1" kern="1200" dirty="0">
              <a:latin typeface="Times New Roman" panose="02020603050405020304" pitchFamily="18" charset="0"/>
              <a:cs typeface="Times New Roman" panose="02020603050405020304" pitchFamily="18" charset="0"/>
            </a:rPr>
            <a:t>hình thành, phát triển các phẩm chất chủ yếu </a:t>
          </a:r>
          <a:endParaRPr lang="en-US" sz="2600" b="1" kern="1200" dirty="0">
            <a:latin typeface="Times New Roman" panose="02020603050405020304" pitchFamily="18" charset="0"/>
            <a:cs typeface="Times New Roman" panose="02020603050405020304" pitchFamily="18" charset="0"/>
          </a:endParaRPr>
        </a:p>
      </dsp:txBody>
      <dsp:txXfrm>
        <a:off x="702252" y="758332"/>
        <a:ext cx="4629808" cy="978480"/>
      </dsp:txXfrm>
    </dsp:sp>
    <dsp:sp modelId="{8AD96AEA-5AC2-4EAB-A24A-56451FFE0C26}">
      <dsp:nvSpPr>
        <dsp:cNvPr id="0" name=""/>
        <dsp:cNvSpPr/>
      </dsp:nvSpPr>
      <dsp:spPr>
        <a:xfrm>
          <a:off x="659565" y="2236356"/>
          <a:ext cx="340114" cy="340114"/>
        </a:xfrm>
        <a:prstGeom prst="rect">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985C5F-1371-4E4A-8D1F-96DF059E2719}">
      <dsp:nvSpPr>
        <dsp:cNvPr id="0" name=""/>
        <dsp:cNvSpPr/>
      </dsp:nvSpPr>
      <dsp:spPr>
        <a:xfrm>
          <a:off x="983652" y="2010010"/>
          <a:ext cx="4305722" cy="79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just" defTabSz="844550">
            <a:lnSpc>
              <a:spcPct val="90000"/>
            </a:lnSpc>
            <a:spcBef>
              <a:spcPct val="0"/>
            </a:spcBef>
            <a:spcAft>
              <a:spcPct val="35000"/>
            </a:spcAft>
          </a:pPr>
          <a:r>
            <a:rPr lang="en-US" sz="1900" kern="1200" dirty="0" err="1">
              <a:latin typeface="Times New Roman" panose="02020603050405020304" pitchFamily="18" charset="0"/>
              <a:cs typeface="Times New Roman" panose="02020603050405020304" pitchFamily="18" charset="0"/>
            </a:rPr>
            <a:t>Nuôi</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dưỡng</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cảm</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xúc</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thẩm</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mĩ</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tình</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yêu</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nghệ</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thuật</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và</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cuộc</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sống</a:t>
          </a:r>
          <a:endParaRPr lang="en-US" sz="1900" kern="1200" dirty="0">
            <a:latin typeface="Times New Roman" panose="02020603050405020304" pitchFamily="18" charset="0"/>
            <a:cs typeface="Times New Roman" panose="02020603050405020304" pitchFamily="18" charset="0"/>
          </a:endParaRPr>
        </a:p>
      </dsp:txBody>
      <dsp:txXfrm>
        <a:off x="983652" y="2010010"/>
        <a:ext cx="4305722" cy="792806"/>
      </dsp:txXfrm>
    </dsp:sp>
    <dsp:sp modelId="{A2C71323-5F00-413C-B26E-58D5749D21F2}">
      <dsp:nvSpPr>
        <dsp:cNvPr id="0" name=""/>
        <dsp:cNvSpPr/>
      </dsp:nvSpPr>
      <dsp:spPr>
        <a:xfrm>
          <a:off x="659565" y="3029163"/>
          <a:ext cx="340114" cy="340114"/>
        </a:xfrm>
        <a:prstGeom prst="rect">
          <a:avLst/>
        </a:prstGeom>
        <a:solidFill>
          <a:schemeClr val="lt1">
            <a:hueOff val="0"/>
            <a:satOff val="0"/>
            <a:lumOff val="0"/>
            <a:alphaOff val="0"/>
          </a:schemeClr>
        </a:solidFill>
        <a:ln w="19050" cap="rnd" cmpd="sng" algn="ctr">
          <a:solidFill>
            <a:schemeClr val="accent5">
              <a:hueOff val="356465"/>
              <a:satOff val="-7213"/>
              <a:lumOff val="224"/>
              <a:alphaOff val="0"/>
            </a:schemeClr>
          </a:solidFill>
          <a:prstDash val="solid"/>
        </a:ln>
        <a:effectLst/>
      </dsp:spPr>
      <dsp:style>
        <a:lnRef idx="2">
          <a:scrgbClr r="0" g="0" b="0"/>
        </a:lnRef>
        <a:fillRef idx="1">
          <a:scrgbClr r="0" g="0" b="0"/>
        </a:fillRef>
        <a:effectRef idx="0">
          <a:scrgbClr r="0" g="0" b="0"/>
        </a:effectRef>
        <a:fontRef idx="minor"/>
      </dsp:style>
    </dsp:sp>
    <dsp:sp modelId="{36A4DCBC-E2EF-4DC2-875F-FBEAC1EF0C55}">
      <dsp:nvSpPr>
        <dsp:cNvPr id="0" name=""/>
        <dsp:cNvSpPr/>
      </dsp:nvSpPr>
      <dsp:spPr>
        <a:xfrm>
          <a:off x="983652" y="2802817"/>
          <a:ext cx="4305722" cy="79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just" defTabSz="844550">
            <a:lnSpc>
              <a:spcPct val="90000"/>
            </a:lnSpc>
            <a:spcBef>
              <a:spcPct val="0"/>
            </a:spcBef>
            <a:spcAft>
              <a:spcPct val="35000"/>
            </a:spcAft>
          </a:pPr>
          <a:r>
            <a:rPr lang="en-US" sz="1900" kern="1200" dirty="0" err="1">
              <a:latin typeface="Times New Roman" panose="02020603050405020304" pitchFamily="18" charset="0"/>
              <a:cs typeface="Times New Roman" panose="02020603050405020304" pitchFamily="18" charset="0"/>
            </a:rPr>
            <a:t>Nâng</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cao</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nhận</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thức</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về</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tình</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yêu</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gia</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đình</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quê</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hương</a:t>
          </a:r>
          <a:r>
            <a:rPr lang="en-US" sz="1900" kern="1200" dirty="0">
              <a:latin typeface="Times New Roman" panose="02020603050405020304" pitchFamily="18" charset="0"/>
              <a:cs typeface="Times New Roman" panose="02020603050405020304" pitchFamily="18" charset="0"/>
            </a:rPr>
            <a:t>, con </a:t>
          </a:r>
          <a:r>
            <a:rPr lang="en-US" sz="1900" kern="1200" dirty="0" err="1">
              <a:latin typeface="Times New Roman" panose="02020603050405020304" pitchFamily="18" charset="0"/>
              <a:cs typeface="Times New Roman" panose="02020603050405020304" pitchFamily="18" charset="0"/>
            </a:rPr>
            <a:t>người</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cảnh</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quan</a:t>
          </a:r>
          <a:r>
            <a:rPr lang="en-US" sz="1900" kern="1200" dirty="0">
              <a:latin typeface="Times New Roman" panose="02020603050405020304" pitchFamily="18" charset="0"/>
              <a:cs typeface="Times New Roman" panose="02020603050405020304" pitchFamily="18" charset="0"/>
            </a:rPr>
            <a:t>,…</a:t>
          </a:r>
        </a:p>
      </dsp:txBody>
      <dsp:txXfrm>
        <a:off x="983652" y="2802817"/>
        <a:ext cx="4305722" cy="792806"/>
      </dsp:txXfrm>
    </dsp:sp>
    <dsp:sp modelId="{EA00CDC3-0CB5-4F32-AF01-C9EB83F64B04}">
      <dsp:nvSpPr>
        <dsp:cNvPr id="0" name=""/>
        <dsp:cNvSpPr/>
      </dsp:nvSpPr>
      <dsp:spPr>
        <a:xfrm>
          <a:off x="659565" y="3821970"/>
          <a:ext cx="340114" cy="340114"/>
        </a:xfrm>
        <a:prstGeom prst="rect">
          <a:avLst/>
        </a:prstGeom>
        <a:solidFill>
          <a:schemeClr val="lt1">
            <a:hueOff val="0"/>
            <a:satOff val="0"/>
            <a:lumOff val="0"/>
            <a:alphaOff val="0"/>
          </a:schemeClr>
        </a:solidFill>
        <a:ln w="19050" cap="rnd" cmpd="sng" algn="ctr">
          <a:solidFill>
            <a:schemeClr val="accent5">
              <a:hueOff val="712930"/>
              <a:satOff val="-14425"/>
              <a:lumOff val="448"/>
              <a:alphaOff val="0"/>
            </a:schemeClr>
          </a:solidFill>
          <a:prstDash val="solid"/>
        </a:ln>
        <a:effectLst/>
      </dsp:spPr>
      <dsp:style>
        <a:lnRef idx="2">
          <a:scrgbClr r="0" g="0" b="0"/>
        </a:lnRef>
        <a:fillRef idx="1">
          <a:scrgbClr r="0" g="0" b="0"/>
        </a:fillRef>
        <a:effectRef idx="0">
          <a:scrgbClr r="0" g="0" b="0"/>
        </a:effectRef>
        <a:fontRef idx="minor"/>
      </dsp:style>
    </dsp:sp>
    <dsp:sp modelId="{1D3C0B38-36D1-4088-B4A2-E288B2A8E822}">
      <dsp:nvSpPr>
        <dsp:cNvPr id="0" name=""/>
        <dsp:cNvSpPr/>
      </dsp:nvSpPr>
      <dsp:spPr>
        <a:xfrm>
          <a:off x="983652" y="3595624"/>
          <a:ext cx="4305722" cy="79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just" defTabSz="844550">
            <a:lnSpc>
              <a:spcPct val="90000"/>
            </a:lnSpc>
            <a:spcBef>
              <a:spcPct val="0"/>
            </a:spcBef>
            <a:spcAft>
              <a:spcPct val="35000"/>
            </a:spcAft>
          </a:pPr>
          <a:r>
            <a:rPr lang="en-US" sz="1900" kern="1200" dirty="0" err="1">
              <a:latin typeface="Times New Roman" panose="02020603050405020304" pitchFamily="18" charset="0"/>
              <a:cs typeface="Times New Roman" panose="02020603050405020304" pitchFamily="18" charset="0"/>
            </a:rPr>
            <a:t>Bồi</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dưỡng</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niềm</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tự</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hào</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dân</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tộc</a:t>
          </a:r>
          <a:endParaRPr lang="en-US" sz="1900" kern="1200" dirty="0">
            <a:latin typeface="Times New Roman" panose="02020603050405020304" pitchFamily="18" charset="0"/>
            <a:cs typeface="Times New Roman" panose="02020603050405020304" pitchFamily="18" charset="0"/>
          </a:endParaRPr>
        </a:p>
      </dsp:txBody>
      <dsp:txXfrm>
        <a:off x="983652" y="3595624"/>
        <a:ext cx="4305722" cy="792806"/>
      </dsp:txXfrm>
    </dsp:sp>
    <dsp:sp modelId="{A8A022F0-62D7-4252-B29A-58103E45D0F8}">
      <dsp:nvSpPr>
        <dsp:cNvPr id="0" name=""/>
        <dsp:cNvSpPr/>
      </dsp:nvSpPr>
      <dsp:spPr>
        <a:xfrm>
          <a:off x="659565" y="4614777"/>
          <a:ext cx="340114" cy="340114"/>
        </a:xfrm>
        <a:prstGeom prst="rect">
          <a:avLst/>
        </a:prstGeom>
        <a:solidFill>
          <a:schemeClr val="lt1">
            <a:hueOff val="0"/>
            <a:satOff val="0"/>
            <a:lumOff val="0"/>
            <a:alphaOff val="0"/>
          </a:schemeClr>
        </a:solidFill>
        <a:ln w="19050" cap="rnd" cmpd="sng" algn="ctr">
          <a:solidFill>
            <a:schemeClr val="accent5">
              <a:hueOff val="1069395"/>
              <a:satOff val="-21638"/>
              <a:lumOff val="672"/>
              <a:alphaOff val="0"/>
            </a:schemeClr>
          </a:solidFill>
          <a:prstDash val="solid"/>
        </a:ln>
        <a:effectLst/>
      </dsp:spPr>
      <dsp:style>
        <a:lnRef idx="2">
          <a:scrgbClr r="0" g="0" b="0"/>
        </a:lnRef>
        <a:fillRef idx="1">
          <a:scrgbClr r="0" g="0" b="0"/>
        </a:fillRef>
        <a:effectRef idx="0">
          <a:scrgbClr r="0" g="0" b="0"/>
        </a:effectRef>
        <a:fontRef idx="minor"/>
      </dsp:style>
    </dsp:sp>
    <dsp:sp modelId="{E5ED5339-5E1C-4C4D-A358-2B4378448C5E}">
      <dsp:nvSpPr>
        <dsp:cNvPr id="0" name=""/>
        <dsp:cNvSpPr/>
      </dsp:nvSpPr>
      <dsp:spPr>
        <a:xfrm>
          <a:off x="983652" y="4388430"/>
          <a:ext cx="4305722" cy="79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just" defTabSz="844550">
            <a:lnSpc>
              <a:spcPct val="90000"/>
            </a:lnSpc>
            <a:spcBef>
              <a:spcPct val="0"/>
            </a:spcBef>
            <a:spcAft>
              <a:spcPct val="35000"/>
            </a:spcAft>
          </a:pPr>
          <a:r>
            <a:rPr lang="en-US" sz="1900" kern="1200" dirty="0" err="1">
              <a:latin typeface="Times New Roman" panose="02020603050405020304" pitchFamily="18" charset="0"/>
              <a:cs typeface="Times New Roman" panose="02020603050405020304" pitchFamily="18" charset="0"/>
            </a:rPr>
            <a:t>Rèn</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tính</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chuyên</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cần</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trung</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thực</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yêu</a:t>
          </a:r>
          <a:r>
            <a:rPr lang="en-US" sz="1900" kern="1200" dirty="0">
              <a:latin typeface="Times New Roman" panose="02020603050405020304" pitchFamily="18" charset="0"/>
              <a:cs typeface="Times New Roman" panose="02020603050405020304" pitchFamily="18" charset="0"/>
            </a:rPr>
            <a:t> lao </a:t>
          </a:r>
          <a:r>
            <a:rPr lang="en-US" sz="1900" kern="1200" dirty="0" err="1">
              <a:latin typeface="Times New Roman" panose="02020603050405020304" pitchFamily="18" charset="0"/>
              <a:cs typeface="Times New Roman" panose="02020603050405020304" pitchFamily="18" charset="0"/>
            </a:rPr>
            <a:t>động</a:t>
          </a:r>
          <a:r>
            <a:rPr lang="en-US" sz="1900" kern="1200" dirty="0">
              <a:latin typeface="Times New Roman" panose="02020603050405020304" pitchFamily="18" charset="0"/>
              <a:cs typeface="Times New Roman" panose="02020603050405020304" pitchFamily="18" charset="0"/>
            </a:rPr>
            <a:t>, … </a:t>
          </a:r>
        </a:p>
      </dsp:txBody>
      <dsp:txXfrm>
        <a:off x="983652" y="4388430"/>
        <a:ext cx="4305722" cy="792806"/>
      </dsp:txXfrm>
    </dsp:sp>
    <dsp:sp modelId="{0E1E480F-9080-40F7-B95F-06BD7BD41B65}">
      <dsp:nvSpPr>
        <dsp:cNvPr id="0" name=""/>
        <dsp:cNvSpPr/>
      </dsp:nvSpPr>
      <dsp:spPr>
        <a:xfrm>
          <a:off x="659565" y="5407584"/>
          <a:ext cx="340114" cy="340114"/>
        </a:xfrm>
        <a:prstGeom prst="rect">
          <a:avLst/>
        </a:prstGeom>
        <a:solidFill>
          <a:schemeClr val="lt1">
            <a:hueOff val="0"/>
            <a:satOff val="0"/>
            <a:lumOff val="0"/>
            <a:alphaOff val="0"/>
          </a:schemeClr>
        </a:solidFill>
        <a:ln w="19050" cap="rnd" cmpd="sng" algn="ctr">
          <a:solidFill>
            <a:schemeClr val="accent5">
              <a:hueOff val="1425861"/>
              <a:satOff val="-28851"/>
              <a:lumOff val="897"/>
              <a:alphaOff val="0"/>
            </a:schemeClr>
          </a:solidFill>
          <a:prstDash val="solid"/>
        </a:ln>
        <a:effectLst/>
      </dsp:spPr>
      <dsp:style>
        <a:lnRef idx="2">
          <a:scrgbClr r="0" g="0" b="0"/>
        </a:lnRef>
        <a:fillRef idx="1">
          <a:scrgbClr r="0" g="0" b="0"/>
        </a:fillRef>
        <a:effectRef idx="0">
          <a:scrgbClr r="0" g="0" b="0"/>
        </a:effectRef>
        <a:fontRef idx="minor"/>
      </dsp:style>
    </dsp:sp>
    <dsp:sp modelId="{9B4EF336-9A9A-448B-9490-333FCDDE4434}">
      <dsp:nvSpPr>
        <dsp:cNvPr id="0" name=""/>
        <dsp:cNvSpPr/>
      </dsp:nvSpPr>
      <dsp:spPr>
        <a:xfrm>
          <a:off x="983652" y="5181237"/>
          <a:ext cx="4305722" cy="79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just" defTabSz="844550">
            <a:lnSpc>
              <a:spcPct val="90000"/>
            </a:lnSpc>
            <a:spcBef>
              <a:spcPct val="0"/>
            </a:spcBef>
            <a:spcAft>
              <a:spcPct val="35000"/>
            </a:spcAft>
          </a:pPr>
          <a:r>
            <a:rPr lang="en-US" sz="1900" kern="1200" dirty="0" err="1">
              <a:latin typeface="Times New Roman" panose="02020603050405020304" pitchFamily="18" charset="0"/>
              <a:cs typeface="Times New Roman" panose="02020603050405020304" pitchFamily="18" charset="0"/>
            </a:rPr>
            <a:t>Kích</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thích</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hứng</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thú</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khích</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lệ</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tự</a:t>
          </a:r>
          <a:r>
            <a:rPr lang="en-US" sz="1900" kern="1200" dirty="0">
              <a:latin typeface="Times New Roman" panose="02020603050405020304" pitchFamily="18" charset="0"/>
              <a:cs typeface="Times New Roman" panose="02020603050405020304" pitchFamily="18" charset="0"/>
            </a:rPr>
            <a:t> tin </a:t>
          </a:r>
        </a:p>
      </dsp:txBody>
      <dsp:txXfrm>
        <a:off x="983652" y="5181237"/>
        <a:ext cx="4305722" cy="792806"/>
      </dsp:txXfrm>
    </dsp:sp>
    <dsp:sp modelId="{EC5E539A-08F0-4989-A098-E56AB4CD1D64}">
      <dsp:nvSpPr>
        <dsp:cNvPr id="0" name=""/>
        <dsp:cNvSpPr/>
      </dsp:nvSpPr>
      <dsp:spPr>
        <a:xfrm>
          <a:off x="5520865" y="770179"/>
          <a:ext cx="4629808" cy="961284"/>
        </a:xfrm>
        <a:prstGeom prst="rect">
          <a:avLst/>
        </a:prstGeom>
        <a:solidFill>
          <a:schemeClr val="accent4"/>
        </a:solidFill>
        <a:ln w="19050" cap="rnd" cmpd="sng" algn="ctr">
          <a:solidFill>
            <a:schemeClr val="accent5">
              <a:hueOff val="2495256"/>
              <a:satOff val="-50489"/>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B559CF-FF49-47D3-BADD-82B0D7E9B4ED}">
      <dsp:nvSpPr>
        <dsp:cNvPr id="0" name=""/>
        <dsp:cNvSpPr/>
      </dsp:nvSpPr>
      <dsp:spPr>
        <a:xfrm>
          <a:off x="5568817" y="1029156"/>
          <a:ext cx="101203" cy="45719"/>
        </a:xfrm>
        <a:prstGeom prst="rect">
          <a:avLst/>
        </a:prstGeom>
        <a:solidFill>
          <a:schemeClr val="lt1">
            <a:alpha val="90000"/>
            <a:hueOff val="0"/>
            <a:satOff val="0"/>
            <a:lumOff val="0"/>
            <a:alphaOff val="0"/>
          </a:schemeClr>
        </a:solidFill>
        <a:ln w="19050" cap="rnd" cmpd="sng" algn="ctr">
          <a:solidFill>
            <a:schemeClr val="accent5">
              <a:hueOff val="2495256"/>
              <a:satOff val="-50489"/>
              <a:lumOff val="1569"/>
              <a:alphaOff val="0"/>
            </a:schemeClr>
          </a:solidFill>
          <a:prstDash val="solid"/>
        </a:ln>
        <a:effectLst/>
      </dsp:spPr>
      <dsp:style>
        <a:lnRef idx="2">
          <a:scrgbClr r="0" g="0" b="0"/>
        </a:lnRef>
        <a:fillRef idx="1">
          <a:scrgbClr r="0" g="0" b="0"/>
        </a:fillRef>
        <a:effectRef idx="0">
          <a:scrgbClr r="0" g="0" b="0"/>
        </a:effectRef>
        <a:fontRef idx="minor"/>
      </dsp:style>
    </dsp:sp>
    <dsp:sp modelId="{81D4FA22-FA85-4AD7-8E42-7EE980EDEB9D}">
      <dsp:nvSpPr>
        <dsp:cNvPr id="0" name=""/>
        <dsp:cNvSpPr/>
      </dsp:nvSpPr>
      <dsp:spPr>
        <a:xfrm>
          <a:off x="5465122" y="758283"/>
          <a:ext cx="4629808" cy="97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b="1"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PP </a:t>
          </a:r>
          <a:r>
            <a:rPr lang="en-US" sz="2600" b="1" kern="1200" dirty="0" err="1">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hình</a:t>
          </a:r>
          <a:r>
            <a:rPr lang="en-US" sz="2600" b="1"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a:t>
          </a:r>
          <a:r>
            <a:rPr lang="en-US" sz="2600" b="1" kern="1200" dirty="0" err="1">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thành</a:t>
          </a:r>
          <a:r>
            <a:rPr lang="en-US" sz="2600" b="1"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a:t>
          </a:r>
          <a:r>
            <a:rPr lang="en-US" sz="2600" b="1" kern="1200" dirty="0" err="1">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phát</a:t>
          </a:r>
          <a:r>
            <a:rPr lang="en-US" sz="2600" b="1"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a:t>
          </a:r>
          <a:r>
            <a:rPr lang="en-US" sz="2600" b="1" kern="1200" dirty="0" err="1">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triển</a:t>
          </a:r>
          <a:r>
            <a:rPr lang="en-US" sz="2600" b="1"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NL </a:t>
          </a:r>
          <a:r>
            <a:rPr lang="en-US" sz="2600" b="1" kern="1200" dirty="0" err="1">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chung</a:t>
          </a:r>
          <a:endParaRPr lang="en-US" sz="2600" b="1"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sp:txBody>
      <dsp:txXfrm>
        <a:off x="5465122" y="758283"/>
        <a:ext cx="4629808" cy="978480"/>
      </dsp:txXfrm>
    </dsp:sp>
    <dsp:sp modelId="{73B8DB5A-5F2C-4E2D-85FF-66729C569867}">
      <dsp:nvSpPr>
        <dsp:cNvPr id="0" name=""/>
        <dsp:cNvSpPr/>
      </dsp:nvSpPr>
      <dsp:spPr>
        <a:xfrm>
          <a:off x="5520865" y="2184157"/>
          <a:ext cx="340114" cy="340114"/>
        </a:xfrm>
        <a:prstGeom prst="rect">
          <a:avLst/>
        </a:prstGeom>
        <a:solidFill>
          <a:schemeClr val="lt1">
            <a:hueOff val="0"/>
            <a:satOff val="0"/>
            <a:lumOff val="0"/>
            <a:alphaOff val="0"/>
          </a:schemeClr>
        </a:solidFill>
        <a:ln w="19050" cap="rnd" cmpd="sng" algn="ctr">
          <a:solidFill>
            <a:schemeClr val="accent5">
              <a:hueOff val="1782326"/>
              <a:satOff val="-36064"/>
              <a:lumOff val="1121"/>
              <a:alphaOff val="0"/>
            </a:schemeClr>
          </a:solidFill>
          <a:prstDash val="solid"/>
        </a:ln>
        <a:effectLst/>
      </dsp:spPr>
      <dsp:style>
        <a:lnRef idx="2">
          <a:scrgbClr r="0" g="0" b="0"/>
        </a:lnRef>
        <a:fillRef idx="1">
          <a:scrgbClr r="0" g="0" b="0"/>
        </a:fillRef>
        <a:effectRef idx="0">
          <a:scrgbClr r="0" g="0" b="0"/>
        </a:effectRef>
        <a:fontRef idx="minor"/>
      </dsp:style>
    </dsp:sp>
    <dsp:sp modelId="{E5711885-8D77-4A9E-99B1-D639E5C2BEC0}">
      <dsp:nvSpPr>
        <dsp:cNvPr id="0" name=""/>
        <dsp:cNvSpPr/>
      </dsp:nvSpPr>
      <dsp:spPr>
        <a:xfrm>
          <a:off x="5844951" y="1957810"/>
          <a:ext cx="4305722" cy="79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just" defTabSz="844550">
            <a:lnSpc>
              <a:spcPct val="90000"/>
            </a:lnSpc>
            <a:spcBef>
              <a:spcPct val="0"/>
            </a:spcBef>
            <a:spcAft>
              <a:spcPct val="35000"/>
            </a:spcAft>
          </a:pPr>
          <a:r>
            <a:rPr lang="en-US" sz="1900" kern="1200" dirty="0" err="1">
              <a:latin typeface="Times New Roman" panose="02020603050405020304" pitchFamily="18" charset="0"/>
              <a:cs typeface="Times New Roman" panose="02020603050405020304" pitchFamily="18" charset="0"/>
            </a:rPr>
            <a:t>Tổ</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chức</a:t>
          </a:r>
          <a:r>
            <a:rPr lang="en-US" sz="1900" kern="1200" dirty="0">
              <a:latin typeface="Times New Roman" panose="02020603050405020304" pitchFamily="18" charset="0"/>
              <a:cs typeface="Times New Roman" panose="02020603050405020304" pitchFamily="18" charset="0"/>
            </a:rPr>
            <a:t> HĐ </a:t>
          </a:r>
          <a:r>
            <a:rPr lang="en-US" sz="1900" kern="1200" dirty="0" err="1">
              <a:latin typeface="Times New Roman" panose="02020603050405020304" pitchFamily="18" charset="0"/>
              <a:cs typeface="Times New Roman" panose="02020603050405020304" pitchFamily="18" charset="0"/>
            </a:rPr>
            <a:t>học</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tập</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thực</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hành</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trải</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nghiệm</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sáng</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tạo</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đa</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dạng</a:t>
          </a:r>
          <a:endParaRPr lang="en-US" sz="1900" kern="1200" dirty="0">
            <a:latin typeface="Times New Roman" panose="02020603050405020304" pitchFamily="18" charset="0"/>
            <a:cs typeface="Times New Roman" panose="02020603050405020304" pitchFamily="18" charset="0"/>
          </a:endParaRPr>
        </a:p>
      </dsp:txBody>
      <dsp:txXfrm>
        <a:off x="5844951" y="1957810"/>
        <a:ext cx="4305722" cy="792806"/>
      </dsp:txXfrm>
    </dsp:sp>
    <dsp:sp modelId="{A79590E0-AAB3-4DCB-92B6-D39ABEDD8C36}">
      <dsp:nvSpPr>
        <dsp:cNvPr id="0" name=""/>
        <dsp:cNvSpPr/>
      </dsp:nvSpPr>
      <dsp:spPr>
        <a:xfrm>
          <a:off x="5520865" y="2976963"/>
          <a:ext cx="340114" cy="340114"/>
        </a:xfrm>
        <a:prstGeom prst="rect">
          <a:avLst/>
        </a:prstGeom>
        <a:solidFill>
          <a:schemeClr val="lt1">
            <a:hueOff val="0"/>
            <a:satOff val="0"/>
            <a:lumOff val="0"/>
            <a:alphaOff val="0"/>
          </a:schemeClr>
        </a:solidFill>
        <a:ln w="19050" cap="rnd" cmpd="sng" algn="ctr">
          <a:solidFill>
            <a:schemeClr val="accent5">
              <a:hueOff val="2138791"/>
              <a:satOff val="-43276"/>
              <a:lumOff val="1345"/>
              <a:alphaOff val="0"/>
            </a:schemeClr>
          </a:solidFill>
          <a:prstDash val="solid"/>
        </a:ln>
        <a:effectLst/>
      </dsp:spPr>
      <dsp:style>
        <a:lnRef idx="2">
          <a:scrgbClr r="0" g="0" b="0"/>
        </a:lnRef>
        <a:fillRef idx="1">
          <a:scrgbClr r="0" g="0" b="0"/>
        </a:fillRef>
        <a:effectRef idx="0">
          <a:scrgbClr r="0" g="0" b="0"/>
        </a:effectRef>
        <a:fontRef idx="minor"/>
      </dsp:style>
    </dsp:sp>
    <dsp:sp modelId="{E37FE4D5-FAD5-4850-8DCD-5DFE71B20220}">
      <dsp:nvSpPr>
        <dsp:cNvPr id="0" name=""/>
        <dsp:cNvSpPr/>
      </dsp:nvSpPr>
      <dsp:spPr>
        <a:xfrm>
          <a:off x="5844951" y="2750617"/>
          <a:ext cx="4305722" cy="79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just" defTabSz="844550">
            <a:lnSpc>
              <a:spcPct val="90000"/>
            </a:lnSpc>
            <a:spcBef>
              <a:spcPct val="0"/>
            </a:spcBef>
            <a:spcAft>
              <a:spcPct val="35000"/>
            </a:spcAft>
          </a:pPr>
          <a:r>
            <a:rPr lang="en-US" sz="1900" kern="1200" dirty="0" err="1">
              <a:latin typeface="Times New Roman" panose="02020603050405020304" pitchFamily="18" charset="0"/>
              <a:cs typeface="Times New Roman" panose="02020603050405020304" pitchFamily="18" charset="0"/>
            </a:rPr>
            <a:t>Hình</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thành</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và</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phát</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triển</a:t>
          </a:r>
          <a:r>
            <a:rPr lang="en-US" sz="1900" kern="1200" dirty="0">
              <a:latin typeface="Times New Roman" panose="02020603050405020304" pitchFamily="18" charset="0"/>
              <a:cs typeface="Times New Roman" panose="02020603050405020304" pitchFamily="18" charset="0"/>
            </a:rPr>
            <a:t> NL </a:t>
          </a:r>
          <a:r>
            <a:rPr lang="en-US" sz="1900" kern="1200" dirty="0" err="1">
              <a:latin typeface="Times New Roman" panose="02020603050405020304" pitchFamily="18" charset="0"/>
              <a:cs typeface="Times New Roman" panose="02020603050405020304" pitchFamily="18" charset="0"/>
            </a:rPr>
            <a:t>giao</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tiếp</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và</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hợp</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tác</a:t>
          </a:r>
          <a:endParaRPr lang="en-US" sz="1900" kern="1200" dirty="0">
            <a:latin typeface="Times New Roman" panose="02020603050405020304" pitchFamily="18" charset="0"/>
            <a:cs typeface="Times New Roman" panose="02020603050405020304" pitchFamily="18" charset="0"/>
          </a:endParaRPr>
        </a:p>
      </dsp:txBody>
      <dsp:txXfrm>
        <a:off x="5844951" y="2750617"/>
        <a:ext cx="4305722" cy="792806"/>
      </dsp:txXfrm>
    </dsp:sp>
    <dsp:sp modelId="{AE632F89-E6A1-47ED-9C35-3F4C57FB4BC4}">
      <dsp:nvSpPr>
        <dsp:cNvPr id="0" name=""/>
        <dsp:cNvSpPr/>
      </dsp:nvSpPr>
      <dsp:spPr>
        <a:xfrm>
          <a:off x="5520865" y="3769770"/>
          <a:ext cx="340114" cy="340114"/>
        </a:xfrm>
        <a:prstGeom prst="rect">
          <a:avLst/>
        </a:prstGeom>
        <a:solidFill>
          <a:schemeClr val="lt1">
            <a:hueOff val="0"/>
            <a:satOff val="0"/>
            <a:lumOff val="0"/>
            <a:alphaOff val="0"/>
          </a:schemeClr>
        </a:solidFill>
        <a:ln w="19050" cap="rnd" cmpd="sng" algn="ctr">
          <a:solidFill>
            <a:schemeClr val="accent5">
              <a:hueOff val="2495256"/>
              <a:satOff val="-50489"/>
              <a:lumOff val="1569"/>
              <a:alphaOff val="0"/>
            </a:schemeClr>
          </a:solidFill>
          <a:prstDash val="solid"/>
        </a:ln>
        <a:effectLst/>
      </dsp:spPr>
      <dsp:style>
        <a:lnRef idx="2">
          <a:scrgbClr r="0" g="0" b="0"/>
        </a:lnRef>
        <a:fillRef idx="1">
          <a:scrgbClr r="0" g="0" b="0"/>
        </a:fillRef>
        <a:effectRef idx="0">
          <a:scrgbClr r="0" g="0" b="0"/>
        </a:effectRef>
        <a:fontRef idx="minor"/>
      </dsp:style>
    </dsp:sp>
    <dsp:sp modelId="{3CE93B6F-A569-499A-A1B5-BC48CC02D5F3}">
      <dsp:nvSpPr>
        <dsp:cNvPr id="0" name=""/>
        <dsp:cNvSpPr/>
      </dsp:nvSpPr>
      <dsp:spPr>
        <a:xfrm>
          <a:off x="5844951" y="3543424"/>
          <a:ext cx="4305722" cy="792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l" defTabSz="844550">
            <a:lnSpc>
              <a:spcPct val="90000"/>
            </a:lnSpc>
            <a:spcBef>
              <a:spcPct val="0"/>
            </a:spcBef>
            <a:spcAft>
              <a:spcPct val="35000"/>
            </a:spcAft>
          </a:pPr>
          <a:r>
            <a:rPr lang="en-US" sz="1900" kern="1200" dirty="0" err="1">
              <a:latin typeface="Times New Roman" panose="02020603050405020304" pitchFamily="18" charset="0"/>
              <a:cs typeface="Times New Roman" panose="02020603050405020304" pitchFamily="18" charset="0"/>
            </a:rPr>
            <a:t>Giải</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quyết</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vấn</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đề</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và</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sáng</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tạo</a:t>
          </a:r>
          <a:endParaRPr lang="en-US" sz="1900" kern="1200" dirty="0">
            <a:latin typeface="Times New Roman" panose="02020603050405020304" pitchFamily="18" charset="0"/>
            <a:cs typeface="Times New Roman" panose="02020603050405020304" pitchFamily="18" charset="0"/>
          </a:endParaRPr>
        </a:p>
      </dsp:txBody>
      <dsp:txXfrm>
        <a:off x="5844951" y="3543424"/>
        <a:ext cx="4305722" cy="7928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FA19F-92B8-4A1B-AEB8-1DC3225627E3}">
      <dsp:nvSpPr>
        <dsp:cNvPr id="0" name=""/>
        <dsp:cNvSpPr/>
      </dsp:nvSpPr>
      <dsp:spPr>
        <a:xfrm>
          <a:off x="-7203664" y="-1101095"/>
          <a:ext cx="8572510" cy="8572510"/>
        </a:xfrm>
        <a:prstGeom prst="blockArc">
          <a:avLst>
            <a:gd name="adj1" fmla="val 18900000"/>
            <a:gd name="adj2" fmla="val 2700000"/>
            <a:gd name="adj3" fmla="val 252"/>
          </a:avLst>
        </a:pr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E4226F-DE55-4284-B9FB-B503FDBCDEF7}">
      <dsp:nvSpPr>
        <dsp:cNvPr id="0" name=""/>
        <dsp:cNvSpPr/>
      </dsp:nvSpPr>
      <dsp:spPr>
        <a:xfrm>
          <a:off x="597656" y="297019"/>
          <a:ext cx="11502731" cy="998540"/>
        </a:xfrm>
        <a:prstGeom prst="rect">
          <a:avLst/>
        </a:prstGeom>
        <a:solidFill>
          <a:srgbClr val="00905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257" tIns="60960" rIns="60960" bIns="60960" numCol="1" spcCol="1270" anchor="ctr" anchorCtr="0">
          <a:noAutofit/>
        </a:bodyPr>
        <a:lstStyle/>
        <a:p>
          <a:pPr lvl="0" algn="just" defTabSz="1066800">
            <a:lnSpc>
              <a:spcPct val="90000"/>
            </a:lnSpc>
            <a:spcBef>
              <a:spcPct val="0"/>
            </a:spcBef>
            <a:spcAft>
              <a:spcPct val="35000"/>
            </a:spcAft>
          </a:pPr>
          <a:r>
            <a:rPr lang="en-US" sz="2400" kern="1200" dirty="0" err="1">
              <a:solidFill>
                <a:srgbClr val="FFFF00"/>
              </a:solidFill>
              <a:latin typeface="Times New Roman" panose="02020603050405020304" pitchFamily="18" charset="0"/>
              <a:cs typeface="Times New Roman" panose="02020603050405020304" pitchFamily="18" charset="0"/>
            </a:rPr>
            <a:t>Phù</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hợp</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với</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mục</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tiêu</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giáo</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dục</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và</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yêu</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cầu</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cần</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đạt</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coi</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trọng</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đánh</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giá</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khả</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năng</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vận</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dụng</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kiến</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thức</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kĩ</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năng</a:t>
          </a:r>
          <a:r>
            <a:rPr lang="en-US" sz="2400" kern="1200" dirty="0">
              <a:solidFill>
                <a:srgbClr val="FFFF00"/>
              </a:solidFill>
              <a:latin typeface="Times New Roman" panose="02020603050405020304" pitchFamily="18" charset="0"/>
              <a:cs typeface="Times New Roman" panose="02020603050405020304" pitchFamily="18" charset="0"/>
            </a:rPr>
            <a:t> </a:t>
          </a:r>
        </a:p>
      </dsp:txBody>
      <dsp:txXfrm>
        <a:off x="597656" y="297019"/>
        <a:ext cx="11502731" cy="998540"/>
      </dsp:txXfrm>
    </dsp:sp>
    <dsp:sp modelId="{F829BD93-0C65-433C-AA77-F064A57E1789}">
      <dsp:nvSpPr>
        <dsp:cNvPr id="0" name=""/>
        <dsp:cNvSpPr/>
      </dsp:nvSpPr>
      <dsp:spPr>
        <a:xfrm>
          <a:off x="99815" y="298449"/>
          <a:ext cx="995681" cy="995681"/>
        </a:xfrm>
        <a:prstGeom prst="ellipse">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CB0289-1222-47EF-8101-AAA63FECB6CA}">
      <dsp:nvSpPr>
        <dsp:cNvPr id="0" name=""/>
        <dsp:cNvSpPr/>
      </dsp:nvSpPr>
      <dsp:spPr>
        <a:xfrm>
          <a:off x="1260046" y="1443757"/>
          <a:ext cx="10931950" cy="1022675"/>
        </a:xfrm>
        <a:prstGeom prst="rect">
          <a:avLst/>
        </a:prstGeom>
        <a:solidFill>
          <a:srgbClr val="00905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257" tIns="60960" rIns="60960" bIns="60960" numCol="1" spcCol="1270" anchor="ctr" anchorCtr="0">
          <a:noAutofit/>
        </a:bodyPr>
        <a:lstStyle/>
        <a:p>
          <a:pPr lvl="0" algn="just" defTabSz="1066800">
            <a:lnSpc>
              <a:spcPct val="90000"/>
            </a:lnSpc>
            <a:spcBef>
              <a:spcPct val="0"/>
            </a:spcBef>
            <a:spcAft>
              <a:spcPct val="35000"/>
            </a:spcAft>
          </a:pPr>
          <a:r>
            <a:rPr lang="en-US" sz="2400" kern="1200" dirty="0" err="1">
              <a:solidFill>
                <a:srgbClr val="FFFF00"/>
              </a:solidFill>
              <a:latin typeface="Times New Roman" panose="02020603050405020304" pitchFamily="18" charset="0"/>
              <a:cs typeface="Times New Roman" panose="02020603050405020304" pitchFamily="18" charset="0"/>
            </a:rPr>
            <a:t>Đánh</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giá</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phẩm</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chất</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chủ</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yếu</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bằng</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định</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tính</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thông</a:t>
          </a:r>
          <a:r>
            <a:rPr lang="en-US" sz="2400" kern="1200" dirty="0">
              <a:solidFill>
                <a:srgbClr val="FFFF00"/>
              </a:solidFill>
              <a:latin typeface="Times New Roman" panose="02020603050405020304" pitchFamily="18" charset="0"/>
              <a:cs typeface="Times New Roman" panose="02020603050405020304" pitchFamily="18" charset="0"/>
            </a:rPr>
            <a:t> qua </a:t>
          </a:r>
          <a:r>
            <a:rPr lang="en-US" sz="2400" kern="1200" dirty="0" err="1">
              <a:solidFill>
                <a:srgbClr val="FFFF00"/>
              </a:solidFill>
              <a:latin typeface="Times New Roman" panose="02020603050405020304" pitchFamily="18" charset="0"/>
              <a:cs typeface="Times New Roman" panose="02020603050405020304" pitchFamily="18" charset="0"/>
            </a:rPr>
            <a:t>quan</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sát</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ghi</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chép</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nhận</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xét</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bằng</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lời</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về</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thái</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độ</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tình</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cảm</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hành</a:t>
          </a:r>
          <a:r>
            <a:rPr lang="en-US" sz="2400" kern="1200" dirty="0">
              <a:solidFill>
                <a:srgbClr val="FFFF00"/>
              </a:solidFill>
              <a:latin typeface="Times New Roman" panose="02020603050405020304" pitchFamily="18" charset="0"/>
              <a:cs typeface="Times New Roman" panose="02020603050405020304" pitchFamily="18" charset="0"/>
            </a:rPr>
            <a:t> vi </a:t>
          </a:r>
          <a:r>
            <a:rPr lang="en-US" sz="2400" kern="1200" dirty="0" err="1">
              <a:solidFill>
                <a:srgbClr val="FFFF00"/>
              </a:solidFill>
              <a:latin typeface="Times New Roman" panose="02020603050405020304" pitchFamily="18" charset="0"/>
              <a:cs typeface="Times New Roman" panose="02020603050405020304" pitchFamily="18" charset="0"/>
            </a:rPr>
            <a:t>ứng</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xử</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của</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học</a:t>
          </a:r>
          <a:r>
            <a:rPr lang="en-US" sz="2400" kern="1200" dirty="0">
              <a:solidFill>
                <a:srgbClr val="FFFF00"/>
              </a:solidFill>
              <a:latin typeface="Times New Roman" panose="02020603050405020304" pitchFamily="18" charset="0"/>
              <a:cs typeface="Times New Roman" panose="02020603050405020304" pitchFamily="18" charset="0"/>
            </a:rPr>
            <a:t> </a:t>
          </a:r>
          <a:r>
            <a:rPr lang="en-US" sz="2400" kern="1200" dirty="0" err="1">
              <a:solidFill>
                <a:srgbClr val="FFFF00"/>
              </a:solidFill>
              <a:latin typeface="Times New Roman" panose="02020603050405020304" pitchFamily="18" charset="0"/>
              <a:cs typeface="Times New Roman" panose="02020603050405020304" pitchFamily="18" charset="0"/>
            </a:rPr>
            <a:t>sinh</a:t>
          </a:r>
          <a:endParaRPr lang="en-US" sz="2400" kern="1200" dirty="0">
            <a:solidFill>
              <a:srgbClr val="FFFF00"/>
            </a:solidFill>
            <a:latin typeface="Times New Roman" panose="02020603050405020304" pitchFamily="18" charset="0"/>
            <a:cs typeface="Times New Roman" panose="02020603050405020304" pitchFamily="18" charset="0"/>
          </a:endParaRPr>
        </a:p>
      </dsp:txBody>
      <dsp:txXfrm>
        <a:off x="1260046" y="1443757"/>
        <a:ext cx="10931950" cy="1022675"/>
      </dsp:txXfrm>
    </dsp:sp>
    <dsp:sp modelId="{16806508-43EC-4BA0-812E-56C3520D9FF0}">
      <dsp:nvSpPr>
        <dsp:cNvPr id="0" name=""/>
        <dsp:cNvSpPr/>
      </dsp:nvSpPr>
      <dsp:spPr>
        <a:xfrm>
          <a:off x="670596" y="1492884"/>
          <a:ext cx="995681" cy="995681"/>
        </a:xfrm>
        <a:prstGeom prst="ellipse">
          <a:avLst/>
        </a:prstGeom>
        <a:solidFill>
          <a:schemeClr val="lt1">
            <a:hueOff val="0"/>
            <a:satOff val="0"/>
            <a:lumOff val="0"/>
            <a:alphaOff val="0"/>
          </a:schemeClr>
        </a:solidFill>
        <a:ln w="19050" cap="rnd" cmpd="sng" algn="ctr">
          <a:solidFill>
            <a:schemeClr val="accent5">
              <a:hueOff val="623814"/>
              <a:satOff val="-12622"/>
              <a:lumOff val="392"/>
              <a:alphaOff val="0"/>
            </a:schemeClr>
          </a:solidFill>
          <a:prstDash val="solid"/>
        </a:ln>
        <a:effectLst/>
      </dsp:spPr>
      <dsp:style>
        <a:lnRef idx="2">
          <a:scrgbClr r="0" g="0" b="0"/>
        </a:lnRef>
        <a:fillRef idx="1">
          <a:scrgbClr r="0" g="0" b="0"/>
        </a:fillRef>
        <a:effectRef idx="0">
          <a:scrgbClr r="0" g="0" b="0"/>
        </a:effectRef>
        <a:fontRef idx="minor"/>
      </dsp:style>
    </dsp:sp>
    <dsp:sp modelId="{4D5973BD-B56A-44E4-AF13-0D873FA3A4F7}">
      <dsp:nvSpPr>
        <dsp:cNvPr id="0" name=""/>
        <dsp:cNvSpPr/>
      </dsp:nvSpPr>
      <dsp:spPr>
        <a:xfrm>
          <a:off x="1343620" y="2692397"/>
          <a:ext cx="10756766" cy="985525"/>
        </a:xfrm>
        <a:prstGeom prst="rect">
          <a:avLst/>
        </a:prstGeom>
        <a:solidFill>
          <a:srgbClr val="00905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257" tIns="60960" rIns="60960" bIns="60960" numCol="1" spcCol="1270" anchor="ctr" anchorCtr="0">
          <a:noAutofit/>
        </a:bodyPr>
        <a:lstStyle/>
        <a:p>
          <a:pPr lvl="0" algn="just" defTabSz="1066800">
            <a:lnSpc>
              <a:spcPct val="90000"/>
            </a:lnSpc>
            <a:spcBef>
              <a:spcPct val="0"/>
            </a:spcBef>
            <a:spcAft>
              <a:spcPct val="35000"/>
            </a:spcAft>
          </a:pPr>
          <a:r>
            <a:rPr lang="vi-VN" sz="2400" kern="1200" dirty="0">
              <a:solidFill>
                <a:srgbClr val="FFFF00"/>
              </a:solidFill>
              <a:latin typeface="Times New Roman" panose="02020603050405020304" pitchFamily="18" charset="0"/>
              <a:cs typeface="Times New Roman" panose="02020603050405020304" pitchFamily="18" charset="0"/>
            </a:rPr>
            <a:t>Đánh giá năng lực đặc thù của môn học chủ yếu bằng định lượng, thông qua đánh giá các thành phần của năng lực thẩm mĩ; chú ý đánh giá vì sự tiến bộ của học sinh</a:t>
          </a:r>
          <a:endParaRPr lang="en-US" sz="2400" kern="1200" dirty="0">
            <a:solidFill>
              <a:srgbClr val="FFFF00"/>
            </a:solidFill>
            <a:latin typeface="Times New Roman" panose="02020603050405020304" pitchFamily="18" charset="0"/>
            <a:cs typeface="Times New Roman" panose="02020603050405020304" pitchFamily="18" charset="0"/>
          </a:endParaRPr>
        </a:p>
      </dsp:txBody>
      <dsp:txXfrm>
        <a:off x="1343620" y="2692397"/>
        <a:ext cx="10756766" cy="985525"/>
      </dsp:txXfrm>
    </dsp:sp>
    <dsp:sp modelId="{47E8CFD0-4194-4434-944C-CBFD9020FCCA}">
      <dsp:nvSpPr>
        <dsp:cNvPr id="0" name=""/>
        <dsp:cNvSpPr/>
      </dsp:nvSpPr>
      <dsp:spPr>
        <a:xfrm>
          <a:off x="845780" y="2687319"/>
          <a:ext cx="995681" cy="995681"/>
        </a:xfrm>
        <a:prstGeom prst="ellipse">
          <a:avLst/>
        </a:prstGeom>
        <a:solidFill>
          <a:schemeClr val="lt1">
            <a:hueOff val="0"/>
            <a:satOff val="0"/>
            <a:lumOff val="0"/>
            <a:alphaOff val="0"/>
          </a:schemeClr>
        </a:solidFill>
        <a:ln w="19050" cap="rnd" cmpd="sng" algn="ctr">
          <a:solidFill>
            <a:schemeClr val="accent5">
              <a:hueOff val="1247628"/>
              <a:satOff val="-25244"/>
              <a:lumOff val="784"/>
              <a:alphaOff val="0"/>
            </a:schemeClr>
          </a:solidFill>
          <a:prstDash val="solid"/>
        </a:ln>
        <a:effectLst/>
      </dsp:spPr>
      <dsp:style>
        <a:lnRef idx="2">
          <a:scrgbClr r="0" g="0" b="0"/>
        </a:lnRef>
        <a:fillRef idx="1">
          <a:scrgbClr r="0" g="0" b="0"/>
        </a:fillRef>
        <a:effectRef idx="0">
          <a:scrgbClr r="0" g="0" b="0"/>
        </a:effectRef>
        <a:fontRef idx="minor"/>
      </dsp:style>
    </dsp:sp>
    <dsp:sp modelId="{88AC44BC-6F37-4A3E-9923-75FCAD576905}">
      <dsp:nvSpPr>
        <dsp:cNvPr id="0" name=""/>
        <dsp:cNvSpPr/>
      </dsp:nvSpPr>
      <dsp:spPr>
        <a:xfrm>
          <a:off x="1168436" y="3981322"/>
          <a:ext cx="10931950" cy="796544"/>
        </a:xfrm>
        <a:prstGeom prst="rect">
          <a:avLst/>
        </a:prstGeom>
        <a:solidFill>
          <a:srgbClr val="00905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257" tIns="60960" rIns="60960" bIns="60960" numCol="1" spcCol="1270" anchor="ctr" anchorCtr="0">
          <a:noAutofit/>
        </a:bodyPr>
        <a:lstStyle/>
        <a:p>
          <a:pPr lvl="0" algn="just" defTabSz="1066800">
            <a:lnSpc>
              <a:spcPct val="90000"/>
            </a:lnSpc>
            <a:spcBef>
              <a:spcPct val="0"/>
            </a:spcBef>
            <a:spcAft>
              <a:spcPct val="35000"/>
            </a:spcAft>
          </a:pPr>
          <a:r>
            <a:rPr lang="vi-VN" sz="2400" kern="1200" dirty="0">
              <a:solidFill>
                <a:srgbClr val="FFFF00"/>
              </a:solidFill>
              <a:latin typeface="Times New Roman" panose="02020603050405020304" pitchFamily="18" charset="0"/>
              <a:cs typeface="Times New Roman" panose="02020603050405020304" pitchFamily="18" charset="0"/>
            </a:rPr>
            <a:t>Sử dụng công cụ đánh giá tin cậy, đảm bảo toàn diện, khách quan, chính xác và phân hoá; kết hợp, vận dụng linh hoạt các phương pháp và hình thức đánh giá</a:t>
          </a:r>
          <a:endParaRPr lang="en-US" sz="2400" kern="1200" dirty="0">
            <a:solidFill>
              <a:srgbClr val="FFFF00"/>
            </a:solidFill>
            <a:latin typeface="Times New Roman" panose="02020603050405020304" pitchFamily="18" charset="0"/>
            <a:cs typeface="Times New Roman" panose="02020603050405020304" pitchFamily="18" charset="0"/>
          </a:endParaRPr>
        </a:p>
      </dsp:txBody>
      <dsp:txXfrm>
        <a:off x="1168436" y="3981322"/>
        <a:ext cx="10931950" cy="796544"/>
      </dsp:txXfrm>
    </dsp:sp>
    <dsp:sp modelId="{1C6408B0-D0C9-4DA6-A66E-C2BC0F051A0D}">
      <dsp:nvSpPr>
        <dsp:cNvPr id="0" name=""/>
        <dsp:cNvSpPr/>
      </dsp:nvSpPr>
      <dsp:spPr>
        <a:xfrm>
          <a:off x="670596" y="3881754"/>
          <a:ext cx="995681" cy="995681"/>
        </a:xfrm>
        <a:prstGeom prst="ellipse">
          <a:avLst/>
        </a:prstGeom>
        <a:solidFill>
          <a:schemeClr val="lt1">
            <a:hueOff val="0"/>
            <a:satOff val="0"/>
            <a:lumOff val="0"/>
            <a:alphaOff val="0"/>
          </a:schemeClr>
        </a:solidFill>
        <a:ln w="19050" cap="rnd" cmpd="sng" algn="ctr">
          <a:solidFill>
            <a:schemeClr val="accent5">
              <a:hueOff val="1871442"/>
              <a:satOff val="-37867"/>
              <a:lumOff val="1177"/>
              <a:alphaOff val="0"/>
            </a:schemeClr>
          </a:solidFill>
          <a:prstDash val="solid"/>
        </a:ln>
        <a:effectLst/>
      </dsp:spPr>
      <dsp:style>
        <a:lnRef idx="2">
          <a:scrgbClr r="0" g="0" b="0"/>
        </a:lnRef>
        <a:fillRef idx="1">
          <a:scrgbClr r="0" g="0" b="0"/>
        </a:fillRef>
        <a:effectRef idx="0">
          <a:scrgbClr r="0" g="0" b="0"/>
        </a:effectRef>
        <a:fontRef idx="minor"/>
      </dsp:style>
    </dsp:sp>
    <dsp:sp modelId="{2286BB55-489D-451B-AF19-3587FE6EA23A}">
      <dsp:nvSpPr>
        <dsp:cNvPr id="0" name=""/>
        <dsp:cNvSpPr/>
      </dsp:nvSpPr>
      <dsp:spPr>
        <a:xfrm>
          <a:off x="597656" y="5175757"/>
          <a:ext cx="11502731" cy="796544"/>
        </a:xfrm>
        <a:prstGeom prst="rect">
          <a:avLst/>
        </a:prstGeom>
        <a:solidFill>
          <a:srgbClr val="00905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257" tIns="60960" rIns="60960" bIns="60960" numCol="1" spcCol="1270" anchor="ctr" anchorCtr="0">
          <a:noAutofit/>
        </a:bodyPr>
        <a:lstStyle/>
        <a:p>
          <a:pPr lvl="0" algn="just" defTabSz="1066800">
            <a:lnSpc>
              <a:spcPct val="90000"/>
            </a:lnSpc>
            <a:spcBef>
              <a:spcPct val="0"/>
            </a:spcBef>
            <a:spcAft>
              <a:spcPct val="35000"/>
            </a:spcAft>
          </a:pPr>
          <a:r>
            <a:rPr lang="vi-VN" sz="2400" kern="1200" dirty="0">
              <a:solidFill>
                <a:schemeClr val="tx1"/>
              </a:solidFill>
              <a:latin typeface="Times New Roman" panose="02020603050405020304" pitchFamily="18" charset="0"/>
              <a:cs typeface="Times New Roman" panose="02020603050405020304" pitchFamily="18" charset="0"/>
            </a:rPr>
            <a:t> </a:t>
          </a:r>
          <a:r>
            <a:rPr lang="vi-VN" sz="2400" kern="1200" dirty="0">
              <a:solidFill>
                <a:srgbClr val="FFFF00"/>
              </a:solidFill>
              <a:latin typeface="Times New Roman" panose="02020603050405020304" pitchFamily="18" charset="0"/>
              <a:cs typeface="Times New Roman" panose="02020603050405020304" pitchFamily="18" charset="0"/>
            </a:rPr>
            <a:t>Kết hợp hài hoà giữa đánh giá thường xuyên (quá trình) và đánh giá tổng kết (định kì)</a:t>
          </a:r>
          <a:endParaRPr lang="en-US" sz="2400" kern="1200" dirty="0">
            <a:solidFill>
              <a:srgbClr val="FFFF00"/>
            </a:solidFill>
            <a:latin typeface="Times New Roman" panose="02020603050405020304" pitchFamily="18" charset="0"/>
            <a:cs typeface="Times New Roman" panose="02020603050405020304" pitchFamily="18" charset="0"/>
          </a:endParaRPr>
        </a:p>
      </dsp:txBody>
      <dsp:txXfrm>
        <a:off x="597656" y="5175757"/>
        <a:ext cx="11502731" cy="796544"/>
      </dsp:txXfrm>
    </dsp:sp>
    <dsp:sp modelId="{90826902-3650-42E5-AE22-71F83869053D}">
      <dsp:nvSpPr>
        <dsp:cNvPr id="0" name=""/>
        <dsp:cNvSpPr/>
      </dsp:nvSpPr>
      <dsp:spPr>
        <a:xfrm>
          <a:off x="99815" y="5076189"/>
          <a:ext cx="995681" cy="995681"/>
        </a:xfrm>
        <a:prstGeom prst="ellipse">
          <a:avLst/>
        </a:prstGeom>
        <a:solidFill>
          <a:schemeClr val="lt1">
            <a:hueOff val="0"/>
            <a:satOff val="0"/>
            <a:lumOff val="0"/>
            <a:alphaOff val="0"/>
          </a:schemeClr>
        </a:solidFill>
        <a:ln w="19050" cap="rnd" cmpd="sng" algn="ctr">
          <a:solidFill>
            <a:schemeClr val="accent5">
              <a:hueOff val="2495256"/>
              <a:satOff val="-50489"/>
              <a:lumOff val="156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FA19F-92B8-4A1B-AEB8-1DC3225627E3}">
      <dsp:nvSpPr>
        <dsp:cNvPr id="0" name=""/>
        <dsp:cNvSpPr/>
      </dsp:nvSpPr>
      <dsp:spPr>
        <a:xfrm>
          <a:off x="-5157486" y="-790036"/>
          <a:ext cx="6141912" cy="6141912"/>
        </a:xfrm>
        <a:prstGeom prst="blockArc">
          <a:avLst>
            <a:gd name="adj1" fmla="val 18900000"/>
            <a:gd name="adj2" fmla="val 2700000"/>
            <a:gd name="adj3" fmla="val 352"/>
          </a:avLst>
        </a:pr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E4226F-DE55-4284-B9FB-B503FDBCDEF7}">
      <dsp:nvSpPr>
        <dsp:cNvPr id="0" name=""/>
        <dsp:cNvSpPr/>
      </dsp:nvSpPr>
      <dsp:spPr>
        <a:xfrm>
          <a:off x="607192" y="324615"/>
          <a:ext cx="9807866" cy="1143735"/>
        </a:xfrm>
        <a:prstGeom prst="rect">
          <a:avLst/>
        </a:prstGeom>
        <a:solidFill>
          <a:srgbClr val="D5FC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4192" tIns="60960" rIns="60960" bIns="60960" numCol="1" spcCol="1270" anchor="ctr" anchorCtr="0">
          <a:noAutofit/>
        </a:bodyPr>
        <a:lstStyle/>
        <a:p>
          <a:pPr lvl="0" algn="just" defTabSz="1066800">
            <a:lnSpc>
              <a:spcPct val="90000"/>
            </a:lnSpc>
            <a:spcBef>
              <a:spcPct val="0"/>
            </a:spcBef>
            <a:spcAft>
              <a:spcPct val="35000"/>
            </a:spcAft>
          </a:pPr>
          <a:r>
            <a:rPr lang="en-US" sz="2400" kern="1200" dirty="0" err="1">
              <a:solidFill>
                <a:schemeClr val="tx1"/>
              </a:solidFill>
              <a:latin typeface="Times New Roman" panose="02020603050405020304" pitchFamily="18" charset="0"/>
              <a:cs typeface="Times New Roman" panose="02020603050405020304" pitchFamily="18" charset="0"/>
            </a:rPr>
            <a:t>Đánh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giá</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chẩn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đoán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sz="2400" kern="1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xây dựng kế hoạch và phương pháp giáo dục thích hợp</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607192" y="324615"/>
        <a:ext cx="9807866" cy="1143735"/>
      </dsp:txXfrm>
    </dsp:sp>
    <dsp:sp modelId="{F829BD93-0C65-433C-AA77-F064A57E1789}">
      <dsp:nvSpPr>
        <dsp:cNvPr id="0" name=""/>
        <dsp:cNvSpPr/>
      </dsp:nvSpPr>
      <dsp:spPr>
        <a:xfrm>
          <a:off x="62953" y="342138"/>
          <a:ext cx="1140460" cy="1140460"/>
        </a:xfrm>
        <a:prstGeom prst="ellipse">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CB0289-1222-47EF-8101-AAA63FECB6CA}">
      <dsp:nvSpPr>
        <dsp:cNvPr id="0" name=""/>
        <dsp:cNvSpPr/>
      </dsp:nvSpPr>
      <dsp:spPr>
        <a:xfrm>
          <a:off x="964829" y="1695229"/>
          <a:ext cx="9476220" cy="1171380"/>
        </a:xfrm>
        <a:prstGeom prst="rect">
          <a:avLst/>
        </a:prstGeom>
        <a:solidFill>
          <a:srgbClr val="D5FC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4192" tIns="60960" rIns="60960" bIns="60960" numCol="1" spcCol="1270" anchor="ctr" anchorCtr="0">
          <a:noAutofit/>
        </a:bodyPr>
        <a:lstStyle/>
        <a:p>
          <a:pPr lvl="0" algn="just" defTabSz="1066800">
            <a:lnSpc>
              <a:spcPct val="90000"/>
            </a:lnSpc>
            <a:spcBef>
              <a:spcPct val="0"/>
            </a:spcBef>
            <a:spcAft>
              <a:spcPct val="35000"/>
            </a:spcAft>
          </a:pPr>
          <a:r>
            <a:rPr lang="vi-VN" sz="2400" kern="1200" dirty="0">
              <a:solidFill>
                <a:schemeClr val="tx1"/>
              </a:solidFill>
              <a:latin typeface="Times New Roman" panose="02020603050405020304" pitchFamily="18" charset="0"/>
              <a:cs typeface="Times New Roman" panose="02020603050405020304" pitchFamily="18" charset="0"/>
            </a:rPr>
            <a:t>Đánh giá kết quả, bao gồm đánh giá thường xuyên và đánh giá tổng kết</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964829" y="1695229"/>
        <a:ext cx="9476220" cy="1171380"/>
      </dsp:txXfrm>
    </dsp:sp>
    <dsp:sp modelId="{16806508-43EC-4BA0-812E-56C3520D9FF0}">
      <dsp:nvSpPr>
        <dsp:cNvPr id="0" name=""/>
        <dsp:cNvSpPr/>
      </dsp:nvSpPr>
      <dsp:spPr>
        <a:xfrm>
          <a:off x="394599" y="1710690"/>
          <a:ext cx="1140460" cy="1140460"/>
        </a:xfrm>
        <a:prstGeom prst="ellipse">
          <a:avLst/>
        </a:prstGeom>
        <a:solidFill>
          <a:schemeClr val="lt1">
            <a:hueOff val="0"/>
            <a:satOff val="0"/>
            <a:lumOff val="0"/>
            <a:alphaOff val="0"/>
          </a:schemeClr>
        </a:solidFill>
        <a:ln w="19050" cap="rnd" cmpd="sng" algn="ctr">
          <a:solidFill>
            <a:schemeClr val="accent5">
              <a:hueOff val="1247628"/>
              <a:satOff val="-25244"/>
              <a:lumOff val="784"/>
              <a:alphaOff val="0"/>
            </a:schemeClr>
          </a:solidFill>
          <a:prstDash val="solid"/>
        </a:ln>
        <a:effectLst/>
      </dsp:spPr>
      <dsp:style>
        <a:lnRef idx="2">
          <a:scrgbClr r="0" g="0" b="0"/>
        </a:lnRef>
        <a:fillRef idx="1">
          <a:scrgbClr r="0" g="0" b="0"/>
        </a:fillRef>
        <a:effectRef idx="0">
          <a:scrgbClr r="0" g="0" b="0"/>
        </a:effectRef>
        <a:fontRef idx="minor"/>
      </dsp:style>
    </dsp:sp>
    <dsp:sp modelId="{4D5973BD-B56A-44E4-AF13-0D873FA3A4F7}">
      <dsp:nvSpPr>
        <dsp:cNvPr id="0" name=""/>
        <dsp:cNvSpPr/>
      </dsp:nvSpPr>
      <dsp:spPr>
        <a:xfrm>
          <a:off x="633183" y="3085058"/>
          <a:ext cx="9807866" cy="1128827"/>
        </a:xfrm>
        <a:prstGeom prst="rect">
          <a:avLst/>
        </a:prstGeom>
        <a:solidFill>
          <a:srgbClr val="D5FC7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4192" tIns="60960" rIns="60960" bIns="60960" numCol="1" spcCol="1270" anchor="ctr" anchorCtr="0">
          <a:noAutofit/>
        </a:bodyPr>
        <a:lstStyle/>
        <a:p>
          <a:pPr lvl="0" algn="just" defTabSz="1066800">
            <a:lnSpc>
              <a:spcPct val="90000"/>
            </a:lnSpc>
            <a:spcBef>
              <a:spcPct val="0"/>
            </a:spcBef>
            <a:spcAft>
              <a:spcPct val="35000"/>
            </a:spcAft>
          </a:pPr>
          <a:r>
            <a:rPr lang="vi-VN" sz="2400" kern="1200" dirty="0">
              <a:solidFill>
                <a:schemeClr val="tx1"/>
              </a:solidFill>
              <a:latin typeface="Times New Roman" panose="02020603050405020304" pitchFamily="18" charset="0"/>
              <a:cs typeface="Times New Roman" panose="02020603050405020304" pitchFamily="18" charset="0"/>
            </a:rPr>
            <a:t>Đánh giá định tính và đánh giá định lượng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chủ</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yếu</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là</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định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tính</a:t>
          </a:r>
          <a:r>
            <a:rPr lang="en-US" sz="2400" kern="1200" dirty="0">
              <a:solidFill>
                <a:schemeClr val="tx1"/>
              </a:solidFill>
              <a:latin typeface="Times New Roman" panose="02020603050405020304" pitchFamily="18" charset="0"/>
              <a:cs typeface="Times New Roman" panose="02020603050405020304" pitchFamily="18" charset="0"/>
            </a:rPr>
            <a:t>)</a:t>
          </a:r>
        </a:p>
      </dsp:txBody>
      <dsp:txXfrm>
        <a:off x="633183" y="3085058"/>
        <a:ext cx="9807866" cy="1128827"/>
      </dsp:txXfrm>
    </dsp:sp>
    <dsp:sp modelId="{47E8CFD0-4194-4434-944C-CBFD9020FCCA}">
      <dsp:nvSpPr>
        <dsp:cNvPr id="0" name=""/>
        <dsp:cNvSpPr/>
      </dsp:nvSpPr>
      <dsp:spPr>
        <a:xfrm>
          <a:off x="62953" y="3079242"/>
          <a:ext cx="1140460" cy="1140460"/>
        </a:xfrm>
        <a:prstGeom prst="ellipse">
          <a:avLst/>
        </a:prstGeom>
        <a:solidFill>
          <a:schemeClr val="lt1">
            <a:hueOff val="0"/>
            <a:satOff val="0"/>
            <a:lumOff val="0"/>
            <a:alphaOff val="0"/>
          </a:schemeClr>
        </a:solidFill>
        <a:ln w="19050" cap="rnd" cmpd="sng" algn="ctr">
          <a:solidFill>
            <a:schemeClr val="accent5">
              <a:hueOff val="2495256"/>
              <a:satOff val="-50489"/>
              <a:lumOff val="156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A5246475-5867-43FB-965C-57991F3F128E}" type="datetimeFigureOut">
              <a:rPr lang="en-US" smtClean="0"/>
              <a:pPr/>
              <a:t>19/6/2020</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2408468-EACC-4C31-959F-5E0D27B2197F}" type="slidenum">
              <a:rPr lang="en-US" smtClean="0"/>
              <a:pPr/>
              <a:t>‹#›</a:t>
            </a:fld>
            <a:endParaRPr lang="en-US"/>
          </a:p>
        </p:txBody>
      </p:sp>
    </p:spTree>
    <p:extLst>
      <p:ext uri="{BB962C8B-B14F-4D97-AF65-F5344CB8AC3E}">
        <p14:creationId xmlns:p14="http://schemas.microsoft.com/office/powerpoint/2010/main" val="836763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52408468-EACC-4C31-959F-5E0D27B2197F}" type="slidenum">
              <a:rPr lang="en-US" smtClean="0"/>
              <a:pPr/>
              <a:t>5</a:t>
            </a:fld>
            <a:endParaRPr lang="en-US"/>
          </a:p>
        </p:txBody>
      </p:sp>
    </p:spTree>
    <p:extLst>
      <p:ext uri="{BB962C8B-B14F-4D97-AF65-F5344CB8AC3E}">
        <p14:creationId xmlns:p14="http://schemas.microsoft.com/office/powerpoint/2010/main" val="1610220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Kí hiệu “x”: nội dung giáo dục độc lập.  Kí hiệu “+”: nội dung giáo dục được lồng ghép trong thực hành, thảo luận mĩ thuật. </a:t>
            </a:r>
            <a:endParaRPr lang="en-US" dirty="0"/>
          </a:p>
        </p:txBody>
      </p:sp>
      <p:sp>
        <p:nvSpPr>
          <p:cNvPr id="4" name="Slide Number Placeholder 3"/>
          <p:cNvSpPr>
            <a:spLocks noGrp="1"/>
          </p:cNvSpPr>
          <p:nvPr>
            <p:ph type="sldNum" sz="quarter" idx="5"/>
          </p:nvPr>
        </p:nvSpPr>
        <p:spPr/>
        <p:txBody>
          <a:bodyPr/>
          <a:lstStyle/>
          <a:p>
            <a:fld id="{52408468-EACC-4C31-959F-5E0D27B2197F}" type="slidenum">
              <a:rPr lang="en-US" smtClean="0"/>
              <a:pPr/>
              <a:t>19</a:t>
            </a:fld>
            <a:endParaRPr lang="en-US"/>
          </a:p>
        </p:txBody>
      </p:sp>
    </p:spTree>
    <p:extLst>
      <p:ext uri="{BB962C8B-B14F-4D97-AF65-F5344CB8AC3E}">
        <p14:creationId xmlns:p14="http://schemas.microsoft.com/office/powerpoint/2010/main" val="993966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B487CF-06D7-467D-93AE-1DA1F76F0994}" type="datetimeFigureOut">
              <a:rPr lang="en-US" smtClean="0"/>
              <a:pPr/>
              <a:t>19/6/2020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B1551-B77D-49CE-A3D0-B613B19459D7}" type="slidenum">
              <a:rPr lang="en-US" smtClean="0"/>
              <a:pPr/>
              <a:t>‹#›</a:t>
            </a:fld>
            <a:endParaRPr lang="en-US"/>
          </a:p>
        </p:txBody>
      </p:sp>
    </p:spTree>
    <p:extLst>
      <p:ext uri="{BB962C8B-B14F-4D97-AF65-F5344CB8AC3E}">
        <p14:creationId xmlns:p14="http://schemas.microsoft.com/office/powerpoint/2010/main" val="1966368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7CF-06D7-467D-93AE-1DA1F76F0994}" type="datetimeFigureOut">
              <a:rPr lang="en-US" smtClean="0"/>
              <a:pPr/>
              <a:t>19/6/2020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B1551-B77D-49CE-A3D0-B613B19459D7}" type="slidenum">
              <a:rPr lang="en-US" smtClean="0"/>
              <a:pPr/>
              <a:t>‹#›</a:t>
            </a:fld>
            <a:endParaRPr lang="en-US"/>
          </a:p>
        </p:txBody>
      </p:sp>
    </p:spTree>
    <p:extLst>
      <p:ext uri="{BB962C8B-B14F-4D97-AF65-F5344CB8AC3E}">
        <p14:creationId xmlns:p14="http://schemas.microsoft.com/office/powerpoint/2010/main" val="3943946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7CF-06D7-467D-93AE-1DA1F76F0994}" type="datetimeFigureOut">
              <a:rPr lang="en-US" smtClean="0"/>
              <a:pPr/>
              <a:t>19/6/2020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B1551-B77D-49CE-A3D0-B613B19459D7}"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66134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7CF-06D7-467D-93AE-1DA1F76F0994}" type="datetimeFigureOut">
              <a:rPr lang="en-US" smtClean="0"/>
              <a:pPr/>
              <a:t>19/6/2020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B1551-B77D-49CE-A3D0-B613B19459D7}" type="slidenum">
              <a:rPr lang="en-US" smtClean="0"/>
              <a:pPr/>
              <a:t>‹#›</a:t>
            </a:fld>
            <a:endParaRPr lang="en-US"/>
          </a:p>
        </p:txBody>
      </p:sp>
    </p:spTree>
    <p:extLst>
      <p:ext uri="{BB962C8B-B14F-4D97-AF65-F5344CB8AC3E}">
        <p14:creationId xmlns:p14="http://schemas.microsoft.com/office/powerpoint/2010/main" val="2297674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7CF-06D7-467D-93AE-1DA1F76F0994}" type="datetimeFigureOut">
              <a:rPr lang="en-US" smtClean="0"/>
              <a:pPr/>
              <a:t>19/6/2020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B1551-B77D-49CE-A3D0-B613B19459D7}"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21486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7CF-06D7-467D-93AE-1DA1F76F0994}" type="datetimeFigureOut">
              <a:rPr lang="en-US" smtClean="0"/>
              <a:pPr/>
              <a:t>19/6/2020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B1551-B77D-49CE-A3D0-B613B19459D7}" type="slidenum">
              <a:rPr lang="en-US" smtClean="0"/>
              <a:pPr/>
              <a:t>‹#›</a:t>
            </a:fld>
            <a:endParaRPr lang="en-US"/>
          </a:p>
        </p:txBody>
      </p:sp>
    </p:spTree>
    <p:extLst>
      <p:ext uri="{BB962C8B-B14F-4D97-AF65-F5344CB8AC3E}">
        <p14:creationId xmlns:p14="http://schemas.microsoft.com/office/powerpoint/2010/main" val="1238627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B487CF-06D7-467D-93AE-1DA1F76F0994}" type="datetimeFigureOut">
              <a:rPr lang="en-US" smtClean="0"/>
              <a:pPr/>
              <a:t>19/6/2020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B1551-B77D-49CE-A3D0-B613B19459D7}" type="slidenum">
              <a:rPr lang="en-US" smtClean="0"/>
              <a:pPr/>
              <a:t>‹#›</a:t>
            </a:fld>
            <a:endParaRPr lang="en-US"/>
          </a:p>
        </p:txBody>
      </p:sp>
    </p:spTree>
    <p:extLst>
      <p:ext uri="{BB962C8B-B14F-4D97-AF65-F5344CB8AC3E}">
        <p14:creationId xmlns:p14="http://schemas.microsoft.com/office/powerpoint/2010/main" val="4263480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B487CF-06D7-467D-93AE-1DA1F76F0994}" type="datetimeFigureOut">
              <a:rPr lang="en-US" smtClean="0"/>
              <a:pPr/>
              <a:t>19/6/2020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B1551-B77D-49CE-A3D0-B613B19459D7}" type="slidenum">
              <a:rPr lang="en-US" smtClean="0"/>
              <a:pPr/>
              <a:t>‹#›</a:t>
            </a:fld>
            <a:endParaRPr lang="en-US"/>
          </a:p>
        </p:txBody>
      </p:sp>
    </p:spTree>
    <p:extLst>
      <p:ext uri="{BB962C8B-B14F-4D97-AF65-F5344CB8AC3E}">
        <p14:creationId xmlns:p14="http://schemas.microsoft.com/office/powerpoint/2010/main" val="950530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C854DD38-E573-4BD0-B4E2-AAD0F939FF12}" type="datetimeFigureOut">
              <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19/06/2020</a:t>
            </a:fld>
            <a:endPar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FDE20E1-1773-468D-B413-2060697E8E41}" type="slidenum">
              <a:rPr kumimoji="0" lang="vi-VN" altLang="en-US" sz="1200" b="0" i="0" u="none" strike="noStrike" kern="1200" cap="none" spc="0" normalizeH="0" baseline="0" noProof="0" smtClean="0">
                <a:ln>
                  <a:noFill/>
                </a:ln>
                <a:solidFill>
                  <a:srgbClr val="898989"/>
                </a:solidFill>
                <a:effectLst/>
                <a:uLnTx/>
                <a:uFillTx/>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vi-VN" altLang="en-US" sz="1200" b="0" i="0" u="none" strike="noStrike" kern="1200" cap="none" spc="0" normalizeH="0" baseline="0" noProof="0" smtClean="0">
              <a:ln>
                <a:noFill/>
              </a:ln>
              <a:solidFill>
                <a:srgbClr val="898989"/>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3302630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C854DD38-E573-4BD0-B4E2-AAD0F939FF12}" type="datetimeFigureOut">
              <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19/06/2020</a:t>
            </a:fld>
            <a:endPar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F054C06-5DDA-4717-99A2-992E2834E361}" type="slidenum">
              <a:rPr kumimoji="0" lang="vi-VN" altLang="en-US" sz="1200" b="0" i="0" u="none" strike="noStrike" kern="1200" cap="none" spc="0" normalizeH="0" baseline="0" noProof="0" smtClean="0">
                <a:ln>
                  <a:noFill/>
                </a:ln>
                <a:solidFill>
                  <a:srgbClr val="898989"/>
                </a:solidFill>
                <a:effectLst/>
                <a:uLnTx/>
                <a:uFillTx/>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vi-VN" altLang="en-US" sz="1200" b="0" i="0" u="none" strike="noStrike" kern="1200" cap="none" spc="0" normalizeH="0" baseline="0" noProof="0" smtClean="0">
              <a:ln>
                <a:noFill/>
              </a:ln>
              <a:solidFill>
                <a:srgbClr val="898989"/>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800064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C854DD38-E573-4BD0-B4E2-AAD0F939FF12}" type="datetimeFigureOut">
              <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19/06/2020</a:t>
            </a:fld>
            <a:endPar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AA4A524-54EE-4595-BA24-2D48056E049E}" type="slidenum">
              <a:rPr kumimoji="0" lang="vi-VN" altLang="en-US" sz="1200" b="0" i="0" u="none" strike="noStrike" kern="1200" cap="none" spc="0" normalizeH="0" baseline="0" noProof="0" smtClean="0">
                <a:ln>
                  <a:noFill/>
                </a:ln>
                <a:solidFill>
                  <a:srgbClr val="898989"/>
                </a:solidFill>
                <a:effectLst/>
                <a:uLnTx/>
                <a:uFillTx/>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vi-VN" altLang="en-US" sz="1200" b="0" i="0" u="none" strike="noStrike" kern="1200" cap="none" spc="0" normalizeH="0" baseline="0" noProof="0" smtClean="0">
              <a:ln>
                <a:noFill/>
              </a:ln>
              <a:solidFill>
                <a:srgbClr val="898989"/>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220733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B487CF-06D7-467D-93AE-1DA1F76F0994}" type="datetimeFigureOut">
              <a:rPr lang="en-US" smtClean="0"/>
              <a:pPr/>
              <a:t>19/6/2020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B1551-B77D-49CE-A3D0-B613B19459D7}" type="slidenum">
              <a:rPr lang="en-US" smtClean="0"/>
              <a:pPr/>
              <a:t>‹#›</a:t>
            </a:fld>
            <a:endParaRPr lang="en-US"/>
          </a:p>
        </p:txBody>
      </p:sp>
    </p:spTree>
    <p:extLst>
      <p:ext uri="{BB962C8B-B14F-4D97-AF65-F5344CB8AC3E}">
        <p14:creationId xmlns:p14="http://schemas.microsoft.com/office/powerpoint/2010/main" val="1362874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C854DD38-E573-4BD0-B4E2-AAD0F939FF12}" type="datetimeFigureOut">
              <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19/06/2020</a:t>
            </a:fld>
            <a:endPar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EAFC1FB-20CE-44F0-A402-8E62C72E4ACD}" type="slidenum">
              <a:rPr kumimoji="0" lang="vi-VN" altLang="en-US" sz="1200" b="0" i="0" u="none" strike="noStrike" kern="1200" cap="none" spc="0" normalizeH="0" baseline="0" noProof="0" smtClean="0">
                <a:ln>
                  <a:noFill/>
                </a:ln>
                <a:solidFill>
                  <a:srgbClr val="898989"/>
                </a:solidFill>
                <a:effectLst/>
                <a:uLnTx/>
                <a:uFillTx/>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vi-VN" altLang="en-US" sz="1200" b="0" i="0" u="none" strike="noStrike" kern="1200" cap="none" spc="0" normalizeH="0" baseline="0" noProof="0" smtClean="0">
              <a:ln>
                <a:noFill/>
              </a:ln>
              <a:solidFill>
                <a:srgbClr val="898989"/>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096013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C854DD38-E573-4BD0-B4E2-AAD0F939FF12}" type="datetimeFigureOut">
              <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19/06/2020</a:t>
            </a:fld>
            <a:endPar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8E96758-2DD8-4F24-BB38-F6D8ABA315E2}" type="slidenum">
              <a:rPr kumimoji="0" lang="vi-VN" altLang="en-US" sz="1200" b="0" i="0" u="none" strike="noStrike" kern="1200" cap="none" spc="0" normalizeH="0" baseline="0" noProof="0" smtClean="0">
                <a:ln>
                  <a:noFill/>
                </a:ln>
                <a:solidFill>
                  <a:srgbClr val="898989"/>
                </a:solidFill>
                <a:effectLst/>
                <a:uLnTx/>
                <a:uFillTx/>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vi-VN" altLang="en-US" sz="1200" b="0" i="0" u="none" strike="noStrike" kern="1200" cap="none" spc="0" normalizeH="0" baseline="0" noProof="0" smtClean="0">
              <a:ln>
                <a:noFill/>
              </a:ln>
              <a:solidFill>
                <a:srgbClr val="898989"/>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808411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C854DD38-E573-4BD0-B4E2-AAD0F939FF12}" type="datetimeFigureOut">
              <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19/06/2020</a:t>
            </a:fld>
            <a:endPar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B82BC20-C5D1-480B-A300-890228B828C4}" type="slidenum">
              <a:rPr kumimoji="0" lang="vi-VN" altLang="en-US" sz="1200" b="0" i="0" u="none" strike="noStrike" kern="1200" cap="none" spc="0" normalizeH="0" baseline="0" noProof="0" smtClean="0">
                <a:ln>
                  <a:noFill/>
                </a:ln>
                <a:solidFill>
                  <a:srgbClr val="898989"/>
                </a:solidFill>
                <a:effectLst/>
                <a:uLnTx/>
                <a:uFillTx/>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vi-VN" altLang="en-US" sz="1200" b="0" i="0" u="none" strike="noStrike" kern="1200" cap="none" spc="0" normalizeH="0" baseline="0" noProof="0" smtClean="0">
              <a:ln>
                <a:noFill/>
              </a:ln>
              <a:solidFill>
                <a:srgbClr val="898989"/>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3239992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C854DD38-E573-4BD0-B4E2-AAD0F939FF12}" type="datetimeFigureOut">
              <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19/06/2020</a:t>
            </a:fld>
            <a:endPar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6D84C1A-CA70-48B2-BA4B-2B2FBF448026}" type="slidenum">
              <a:rPr kumimoji="0" lang="vi-VN" altLang="en-US" sz="1200" b="0" i="0" u="none" strike="noStrike" kern="1200" cap="none" spc="0" normalizeH="0" baseline="0" noProof="0" smtClean="0">
                <a:ln>
                  <a:noFill/>
                </a:ln>
                <a:solidFill>
                  <a:srgbClr val="898989"/>
                </a:solidFill>
                <a:effectLst/>
                <a:uLnTx/>
                <a:uFillTx/>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vi-VN" altLang="en-US" sz="1200" b="0" i="0" u="none" strike="noStrike" kern="1200" cap="none" spc="0" normalizeH="0" baseline="0" noProof="0" smtClean="0">
              <a:ln>
                <a:noFill/>
              </a:ln>
              <a:solidFill>
                <a:srgbClr val="898989"/>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882583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C854DD38-E573-4BD0-B4E2-AAD0F939FF12}" type="datetimeFigureOut">
              <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19/06/2020</a:t>
            </a:fld>
            <a:endPar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6CF7992-95FE-4460-BFD7-8B2DA8D9D2BF}" type="slidenum">
              <a:rPr kumimoji="0" lang="vi-VN" altLang="en-US" sz="1200" b="0" i="0" u="none" strike="noStrike" kern="1200" cap="none" spc="0" normalizeH="0" baseline="0" noProof="0" smtClean="0">
                <a:ln>
                  <a:noFill/>
                </a:ln>
                <a:solidFill>
                  <a:srgbClr val="898989"/>
                </a:solidFill>
                <a:effectLst/>
                <a:uLnTx/>
                <a:uFillTx/>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vi-VN" altLang="en-US" sz="1200" b="0" i="0" u="none" strike="noStrike" kern="1200" cap="none" spc="0" normalizeH="0" baseline="0" noProof="0" smtClean="0">
              <a:ln>
                <a:noFill/>
              </a:ln>
              <a:solidFill>
                <a:srgbClr val="898989"/>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243280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C854DD38-E573-4BD0-B4E2-AAD0F939FF12}" type="datetimeFigureOut">
              <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19/06/2020</a:t>
            </a:fld>
            <a:endPar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D67433C-27E1-46BE-A7E2-304489405B05}" type="slidenum">
              <a:rPr kumimoji="0" lang="vi-VN" altLang="en-US" sz="1200" b="0" i="0" u="none" strike="noStrike" kern="1200" cap="none" spc="0" normalizeH="0" baseline="0" noProof="0" smtClean="0">
                <a:ln>
                  <a:noFill/>
                </a:ln>
                <a:solidFill>
                  <a:srgbClr val="898989"/>
                </a:solidFill>
                <a:effectLst/>
                <a:uLnTx/>
                <a:uFillTx/>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vi-VN" altLang="en-US" sz="1200" b="0" i="0" u="none" strike="noStrike" kern="1200" cap="none" spc="0" normalizeH="0" baseline="0" noProof="0" smtClean="0">
              <a:ln>
                <a:noFill/>
              </a:ln>
              <a:solidFill>
                <a:srgbClr val="898989"/>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847023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C854DD38-E573-4BD0-B4E2-AAD0F939FF12}" type="datetimeFigureOut">
              <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19/06/2020</a:t>
            </a:fld>
            <a:endPar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B51EC48-E255-4D9B-89F9-7173CFBE4BCD}" type="slidenum">
              <a:rPr kumimoji="0" lang="vi-VN" altLang="en-US" sz="1200" b="0" i="0" u="none" strike="noStrike" kern="1200" cap="none" spc="0" normalizeH="0" baseline="0" noProof="0" smtClean="0">
                <a:ln>
                  <a:noFill/>
                </a:ln>
                <a:solidFill>
                  <a:srgbClr val="898989"/>
                </a:solidFill>
                <a:effectLst/>
                <a:uLnTx/>
                <a:uFillTx/>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vi-VN" altLang="en-US" sz="1200" b="0" i="0" u="none" strike="noStrike" kern="1200" cap="none" spc="0" normalizeH="0" baseline="0" noProof="0" smtClean="0">
              <a:ln>
                <a:noFill/>
              </a:ln>
              <a:solidFill>
                <a:srgbClr val="898989"/>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43095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C854DD38-E573-4BD0-B4E2-AAD0F939FF12}" type="datetimeFigureOut">
              <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19/06/2020</a:t>
            </a:fld>
            <a:endPar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D7DBA05-060C-4E5E-B034-F5A473C99159}" type="slidenum">
              <a:rPr kumimoji="0" lang="vi-VN" altLang="en-US" sz="1200" b="0" i="0" u="none" strike="noStrike" kern="1200" cap="none" spc="0" normalizeH="0" baseline="0" noProof="0" smtClean="0">
                <a:ln>
                  <a:noFill/>
                </a:ln>
                <a:solidFill>
                  <a:srgbClr val="898989"/>
                </a:solidFill>
                <a:effectLst/>
                <a:uLnTx/>
                <a:uFillTx/>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vi-VN" altLang="en-US" sz="1200" b="0" i="0" u="none" strike="noStrike" kern="1200" cap="none" spc="0" normalizeH="0" baseline="0" noProof="0" smtClean="0">
              <a:ln>
                <a:noFill/>
              </a:ln>
              <a:solidFill>
                <a:srgbClr val="898989"/>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92720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7CF-06D7-467D-93AE-1DA1F76F0994}" type="datetimeFigureOut">
              <a:rPr lang="en-US" smtClean="0"/>
              <a:pPr/>
              <a:t>19/6/2020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B1551-B77D-49CE-A3D0-B613B19459D7}" type="slidenum">
              <a:rPr lang="en-US" smtClean="0"/>
              <a:pPr/>
              <a:t>‹#›</a:t>
            </a:fld>
            <a:endParaRPr lang="en-US"/>
          </a:p>
        </p:txBody>
      </p:sp>
    </p:spTree>
    <p:extLst>
      <p:ext uri="{BB962C8B-B14F-4D97-AF65-F5344CB8AC3E}">
        <p14:creationId xmlns:p14="http://schemas.microsoft.com/office/powerpoint/2010/main" val="2290622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B487CF-06D7-467D-93AE-1DA1F76F0994}" type="datetimeFigureOut">
              <a:rPr lang="en-US" smtClean="0"/>
              <a:pPr/>
              <a:t>19/6/2020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B1551-B77D-49CE-A3D0-B613B19459D7}" type="slidenum">
              <a:rPr lang="en-US" smtClean="0"/>
              <a:pPr/>
              <a:t>‹#›</a:t>
            </a:fld>
            <a:endParaRPr lang="en-US"/>
          </a:p>
        </p:txBody>
      </p:sp>
    </p:spTree>
    <p:extLst>
      <p:ext uri="{BB962C8B-B14F-4D97-AF65-F5344CB8AC3E}">
        <p14:creationId xmlns:p14="http://schemas.microsoft.com/office/powerpoint/2010/main" val="224048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B487CF-06D7-467D-93AE-1DA1F76F0994}" type="datetimeFigureOut">
              <a:rPr lang="en-US" smtClean="0"/>
              <a:pPr/>
              <a:t>19/6/2020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4B1551-B77D-49CE-A3D0-B613B19459D7}" type="slidenum">
              <a:rPr lang="en-US" smtClean="0"/>
              <a:pPr/>
              <a:t>‹#›</a:t>
            </a:fld>
            <a:endParaRPr lang="en-US"/>
          </a:p>
        </p:txBody>
      </p:sp>
    </p:spTree>
    <p:extLst>
      <p:ext uri="{BB962C8B-B14F-4D97-AF65-F5344CB8AC3E}">
        <p14:creationId xmlns:p14="http://schemas.microsoft.com/office/powerpoint/2010/main" val="3130024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B487CF-06D7-467D-93AE-1DA1F76F0994}" type="datetimeFigureOut">
              <a:rPr lang="en-US" smtClean="0"/>
              <a:pPr/>
              <a:t>19/6/2020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4B1551-B77D-49CE-A3D0-B613B19459D7}" type="slidenum">
              <a:rPr lang="en-US" smtClean="0"/>
              <a:pPr/>
              <a:t>‹#›</a:t>
            </a:fld>
            <a:endParaRPr lang="en-US"/>
          </a:p>
        </p:txBody>
      </p:sp>
    </p:spTree>
    <p:extLst>
      <p:ext uri="{BB962C8B-B14F-4D97-AF65-F5344CB8AC3E}">
        <p14:creationId xmlns:p14="http://schemas.microsoft.com/office/powerpoint/2010/main" val="102383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487CF-06D7-467D-93AE-1DA1F76F0994}" type="datetimeFigureOut">
              <a:rPr lang="en-US" smtClean="0"/>
              <a:pPr/>
              <a:t>19/6/2020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4B1551-B77D-49CE-A3D0-B613B19459D7}" type="slidenum">
              <a:rPr lang="en-US" smtClean="0"/>
              <a:pPr/>
              <a:t>‹#›</a:t>
            </a:fld>
            <a:endParaRPr lang="en-US"/>
          </a:p>
        </p:txBody>
      </p:sp>
    </p:spTree>
    <p:extLst>
      <p:ext uri="{BB962C8B-B14F-4D97-AF65-F5344CB8AC3E}">
        <p14:creationId xmlns:p14="http://schemas.microsoft.com/office/powerpoint/2010/main" val="3465342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7CF-06D7-467D-93AE-1DA1F76F0994}" type="datetimeFigureOut">
              <a:rPr lang="en-US" smtClean="0"/>
              <a:pPr/>
              <a:t>19/6/2020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B1551-B77D-49CE-A3D0-B613B19459D7}" type="slidenum">
              <a:rPr lang="en-US" smtClean="0"/>
              <a:pPr/>
              <a:t>‹#›</a:t>
            </a:fld>
            <a:endParaRPr lang="en-US"/>
          </a:p>
        </p:txBody>
      </p:sp>
    </p:spTree>
    <p:extLst>
      <p:ext uri="{BB962C8B-B14F-4D97-AF65-F5344CB8AC3E}">
        <p14:creationId xmlns:p14="http://schemas.microsoft.com/office/powerpoint/2010/main" val="3468519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B487CF-06D7-467D-93AE-1DA1F76F0994}" type="datetimeFigureOut">
              <a:rPr lang="en-US" smtClean="0"/>
              <a:pPr/>
              <a:t>19/6/2020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B1551-B77D-49CE-A3D0-B613B19459D7}" type="slidenum">
              <a:rPr lang="en-US" smtClean="0"/>
              <a:pPr/>
              <a:t>‹#›</a:t>
            </a:fld>
            <a:endParaRPr lang="en-US"/>
          </a:p>
        </p:txBody>
      </p:sp>
    </p:spTree>
    <p:extLst>
      <p:ext uri="{BB962C8B-B14F-4D97-AF65-F5344CB8AC3E}">
        <p14:creationId xmlns:p14="http://schemas.microsoft.com/office/powerpoint/2010/main" val="207402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B487CF-06D7-467D-93AE-1DA1F76F0994}" type="datetimeFigureOut">
              <a:rPr lang="en-US" smtClean="0"/>
              <a:pPr/>
              <a:t>19/6/2020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24B1551-B77D-49CE-A3D0-B613B19459D7}" type="slidenum">
              <a:rPr lang="en-US" smtClean="0"/>
              <a:pPr/>
              <a:t>‹#›</a:t>
            </a:fld>
            <a:endParaRPr lang="en-US"/>
          </a:p>
        </p:txBody>
      </p:sp>
    </p:spTree>
    <p:extLst>
      <p:ext uri="{BB962C8B-B14F-4D97-AF65-F5344CB8AC3E}">
        <p14:creationId xmlns:p14="http://schemas.microsoft.com/office/powerpoint/2010/main" val="167599648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3075"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C854DD38-E573-4BD0-B4E2-AAD0F939FF12}" type="datetimeFigureOut">
              <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19/06/2020</a:t>
            </a:fld>
            <a:endPar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ea typeface="+mn-ea"/>
              <a:cs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F9C93F-25F3-4B4E-A914-5D4489E516BA}" type="slidenum">
              <a:rPr kumimoji="0" lang="vi-VN" altLang="en-US" sz="1200" b="0" i="0" u="none" strike="noStrike" kern="1200" cap="none" spc="0" normalizeH="0" baseline="0" noProof="0" smtClean="0">
                <a:ln>
                  <a:noFill/>
                </a:ln>
                <a:solidFill>
                  <a:srgbClr val="898989"/>
                </a:solidFill>
                <a:effectLst/>
                <a:uLnTx/>
                <a:uFillTx/>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vi-VN" altLang="en-US" sz="1200" b="0" i="0" u="none" strike="noStrike" kern="1200" cap="none" spc="0" normalizeH="0" baseline="0" noProof="0" smtClean="0">
              <a:ln>
                <a:noFill/>
              </a:ln>
              <a:solidFill>
                <a:srgbClr val="898989"/>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435986045"/>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069762"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p:cNvSpPr txBox="1">
            <a:spLocks noChangeArrowheads="1"/>
          </p:cNvSpPr>
          <p:nvPr/>
        </p:nvSpPr>
        <p:spPr bwMode="auto">
          <a:xfrm>
            <a:off x="3609973" y="152554"/>
            <a:ext cx="4972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432FF"/>
                </a:solidFill>
                <a:effectLst/>
                <a:uLnTx/>
                <a:uFillTx/>
                <a:latin typeface="Times New Roman" panose="02020603050405020304" pitchFamily="18" charset="0"/>
                <a:ea typeface="+mn-ea"/>
                <a:cs typeface="Times New Roman" panose="02020603050405020304" pitchFamily="18" charset="0"/>
              </a:rPr>
              <a:t>ỦY BAN NHÂN DÂN QUẬN 9</a:t>
            </a:r>
          </a:p>
        </p:txBody>
      </p:sp>
      <p:sp>
        <p:nvSpPr>
          <p:cNvPr id="6" name="TextBox 5"/>
          <p:cNvSpPr txBox="1"/>
          <p:nvPr/>
        </p:nvSpPr>
        <p:spPr>
          <a:xfrm>
            <a:off x="4419833" y="828984"/>
            <a:ext cx="3352329" cy="830997"/>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800" b="1" noProof="0" dirty="0" smtClean="0">
                <a:solidFill>
                  <a:srgbClr val="0070C0"/>
                </a:solidFill>
                <a:latin typeface="Arial" panose="020B0604020202020204" pitchFamily="34" charset="0"/>
                <a:cs typeface="Arial" panose="020B0604020202020204" pitchFamily="34" charset="0"/>
              </a:rPr>
              <a:t>TẬP HUẤN</a:t>
            </a:r>
            <a:endParaRPr kumimoji="0" lang="vi-VN" sz="4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3405198" y="5539240"/>
            <a:ext cx="5381601" cy="46166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432FF"/>
                </a:solidFill>
                <a:effectLst/>
                <a:uLnTx/>
                <a:uFillTx/>
                <a:latin typeface="Arial" panose="020B0604020202020204" pitchFamily="34" charset="0"/>
                <a:ea typeface="+mn-ea"/>
                <a:cs typeface="Arial" panose="020B0604020202020204" pitchFamily="34" charset="0"/>
              </a:rPr>
              <a:t>Quận 9, ngày </a:t>
            </a:r>
            <a:r>
              <a:rPr kumimoji="0" lang="vi-VN" sz="2400" b="1" i="1" u="none" strike="noStrike" kern="1200" cap="none" spc="0" normalizeH="0" baseline="0" noProof="0" dirty="0" smtClean="0">
                <a:ln>
                  <a:noFill/>
                </a:ln>
                <a:solidFill>
                  <a:srgbClr val="0432FF"/>
                </a:solidFill>
                <a:effectLst/>
                <a:uLnTx/>
                <a:uFillTx/>
                <a:latin typeface="Arial" panose="020B0604020202020204" pitchFamily="34" charset="0"/>
                <a:ea typeface="+mn-ea"/>
                <a:cs typeface="Arial" panose="020B0604020202020204" pitchFamily="34" charset="0"/>
              </a:rPr>
              <a:t>20</a:t>
            </a:r>
            <a:r>
              <a:rPr kumimoji="0" lang="en-US" sz="2400" b="1" i="1" u="none" strike="noStrike" kern="1200" cap="none" spc="0" normalizeH="0" baseline="0" noProof="0" dirty="0" smtClean="0">
                <a:ln>
                  <a:noFill/>
                </a:ln>
                <a:solidFill>
                  <a:srgbClr val="0432FF"/>
                </a:solidFill>
                <a:effectLst/>
                <a:uLnTx/>
                <a:uFillTx/>
                <a:latin typeface="Arial" panose="020B0604020202020204" pitchFamily="34" charset="0"/>
                <a:ea typeface="+mn-ea"/>
                <a:cs typeface="Arial" panose="020B0604020202020204" pitchFamily="34" charset="0"/>
              </a:rPr>
              <a:t> </a:t>
            </a:r>
            <a:r>
              <a:rPr kumimoji="0" lang="en-US" sz="2400" b="1" i="1" u="none" strike="noStrike" kern="1200" cap="none" spc="0" normalizeH="0" baseline="0" noProof="0" dirty="0">
                <a:ln>
                  <a:noFill/>
                </a:ln>
                <a:solidFill>
                  <a:srgbClr val="0432FF"/>
                </a:solidFill>
                <a:effectLst/>
                <a:uLnTx/>
                <a:uFillTx/>
                <a:latin typeface="Arial" panose="020B0604020202020204" pitchFamily="34" charset="0"/>
                <a:ea typeface="+mn-ea"/>
                <a:cs typeface="Arial" panose="020B0604020202020204" pitchFamily="34" charset="0"/>
              </a:rPr>
              <a:t>tháng </a:t>
            </a:r>
            <a:r>
              <a:rPr kumimoji="0" lang="en-US" sz="2400" b="1" i="1" u="none" strike="noStrike" kern="1200" cap="none" spc="0" normalizeH="0" baseline="0" noProof="0" dirty="0" smtClean="0">
                <a:ln>
                  <a:noFill/>
                </a:ln>
                <a:solidFill>
                  <a:srgbClr val="0432FF"/>
                </a:solidFill>
                <a:effectLst/>
                <a:uLnTx/>
                <a:uFillTx/>
                <a:latin typeface="Arial" panose="020B0604020202020204" pitchFamily="34" charset="0"/>
                <a:ea typeface="+mn-ea"/>
                <a:cs typeface="Arial" panose="020B0604020202020204" pitchFamily="34" charset="0"/>
              </a:rPr>
              <a:t>0</a:t>
            </a:r>
            <a:r>
              <a:rPr kumimoji="0" lang="vi-VN" sz="2400" b="1" i="1" u="none" strike="noStrike" kern="1200" cap="none" spc="0" normalizeH="0" baseline="0" noProof="0" dirty="0" smtClean="0">
                <a:ln>
                  <a:noFill/>
                </a:ln>
                <a:solidFill>
                  <a:srgbClr val="0432FF"/>
                </a:solidFill>
                <a:effectLst/>
                <a:uLnTx/>
                <a:uFillTx/>
                <a:latin typeface="Arial" panose="020B0604020202020204" pitchFamily="34" charset="0"/>
                <a:ea typeface="+mn-ea"/>
                <a:cs typeface="Arial" panose="020B0604020202020204" pitchFamily="34" charset="0"/>
              </a:rPr>
              <a:t>6</a:t>
            </a:r>
            <a:r>
              <a:rPr kumimoji="0" lang="en-US" sz="2400" b="1" i="1" u="none" strike="noStrike" kern="1200" cap="none" spc="0" normalizeH="0" baseline="0" noProof="0" dirty="0" smtClean="0">
                <a:ln>
                  <a:noFill/>
                </a:ln>
                <a:solidFill>
                  <a:srgbClr val="0432FF"/>
                </a:solidFill>
                <a:effectLst/>
                <a:uLnTx/>
                <a:uFillTx/>
                <a:latin typeface="Arial" panose="020B0604020202020204" pitchFamily="34" charset="0"/>
                <a:ea typeface="+mn-ea"/>
                <a:cs typeface="Arial" panose="020B0604020202020204" pitchFamily="34" charset="0"/>
              </a:rPr>
              <a:t> </a:t>
            </a:r>
            <a:r>
              <a:rPr kumimoji="0" lang="en-US" sz="2400" b="1" i="1" u="none" strike="noStrike" kern="1200" cap="none" spc="0" normalizeH="0" baseline="0" noProof="0" dirty="0">
                <a:ln>
                  <a:noFill/>
                </a:ln>
                <a:solidFill>
                  <a:srgbClr val="0432FF"/>
                </a:solidFill>
                <a:effectLst/>
                <a:uLnTx/>
                <a:uFillTx/>
                <a:latin typeface="Arial" panose="020B0604020202020204" pitchFamily="34" charset="0"/>
                <a:ea typeface="+mn-ea"/>
                <a:cs typeface="Arial" panose="020B0604020202020204" pitchFamily="34" charset="0"/>
              </a:rPr>
              <a:t>năm 2020</a:t>
            </a:r>
            <a:endParaRPr kumimoji="0" lang="vi-VN" sz="2400" b="1" i="1" u="none" strike="noStrike" kern="1200" cap="none" spc="0" normalizeH="0" baseline="0" noProof="0" dirty="0">
              <a:ln>
                <a:noFill/>
              </a:ln>
              <a:solidFill>
                <a:srgbClr val="0432FF"/>
              </a:solidFill>
              <a:effectLst/>
              <a:uLnTx/>
              <a:uFillTx/>
              <a:latin typeface="Arial" panose="020B0604020202020204" pitchFamily="34" charset="0"/>
              <a:ea typeface="+mn-ea"/>
              <a:cs typeface="Arial" panose="020B0604020202020204" pitchFamily="34" charset="0"/>
            </a:endParaRPr>
          </a:p>
        </p:txBody>
      </p:sp>
      <p:sp>
        <p:nvSpPr>
          <p:cNvPr id="8198" name="TextBox 14"/>
          <p:cNvSpPr txBox="1">
            <a:spLocks noChangeArrowheads="1"/>
          </p:cNvSpPr>
          <p:nvPr/>
        </p:nvSpPr>
        <p:spPr bwMode="auto">
          <a:xfrm>
            <a:off x="854439" y="1659284"/>
            <a:ext cx="1100277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TRIỂN KHAI CHƯƠNG TRÌNH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GIÁO DỤC PHỔ THÔNG 2018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CẤP TIỂU HỌC</a:t>
            </a:r>
            <a:endParaRPr kumimoji="0" lang="vi-VN" altLang="en-US" sz="4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4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vi-VN" altLang="en-US" sz="4800" b="1" dirty="0" smtClean="0">
                <a:solidFill>
                  <a:srgbClr val="002060"/>
                </a:solidFill>
                <a:latin typeface="Times New Roman" panose="02020603050405020304" pitchFamily="18" charset="0"/>
                <a:cs typeface="Times New Roman" panose="02020603050405020304" pitchFamily="18" charset="0"/>
              </a:rPr>
              <a:t>MÔN MĨ THUẬT</a:t>
            </a:r>
            <a:endParaRPr lang="vi-VN" altLang="en-US" sz="4800" b="1" dirty="0">
              <a:solidFill>
                <a:srgbClr val="002060"/>
              </a:solidFill>
              <a:latin typeface="Times New Roman" panose="02020603050405020304" pitchFamily="18" charset="0"/>
              <a:cs typeface="Times New Roman" panose="02020603050405020304" pitchFamily="18" charset="0"/>
            </a:endParaRPr>
          </a:p>
        </p:txBody>
      </p:sp>
      <p:pic>
        <p:nvPicPr>
          <p:cNvPr id="8199"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1525" y="5734050"/>
            <a:ext cx="10731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20259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22" y="145473"/>
            <a:ext cx="5093278" cy="65047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3269" y="145473"/>
            <a:ext cx="4871604" cy="6495472"/>
          </a:xfrm>
          <a:prstGeom prst="rect">
            <a:avLst/>
          </a:prstGeom>
        </p:spPr>
      </p:pic>
    </p:spTree>
    <p:extLst>
      <p:ext uri="{BB962C8B-B14F-4D97-AF65-F5344CB8AC3E}">
        <p14:creationId xmlns:p14="http://schemas.microsoft.com/office/powerpoint/2010/main" val="2206041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32" y="180109"/>
            <a:ext cx="4831773" cy="64423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1596" y="180109"/>
            <a:ext cx="4746913" cy="6442364"/>
          </a:xfrm>
          <a:prstGeom prst="rect">
            <a:avLst/>
          </a:prstGeom>
        </p:spPr>
      </p:pic>
    </p:spTree>
    <p:extLst>
      <p:ext uri="{BB962C8B-B14F-4D97-AF65-F5344CB8AC3E}">
        <p14:creationId xmlns:p14="http://schemas.microsoft.com/office/powerpoint/2010/main" val="1951105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29491" y="332509"/>
            <a:ext cx="2466109" cy="1773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latin typeface="Times New Roman" panose="02020603050405020304" pitchFamily="18" charset="0"/>
                <a:cs typeface="Times New Roman" panose="02020603050405020304" pitchFamily="18" charset="0"/>
              </a:rPr>
              <a:t>5 PHẨM CHẤT</a:t>
            </a:r>
            <a:endParaRPr lang="en-US" sz="3600" b="1" dirty="0">
              <a:latin typeface="Times New Roman" panose="02020603050405020304" pitchFamily="18" charset="0"/>
              <a:cs typeface="Times New Roman" panose="02020603050405020304" pitchFamily="18" charset="0"/>
            </a:endParaRPr>
          </a:p>
        </p:txBody>
      </p:sp>
      <p:sp>
        <p:nvSpPr>
          <p:cNvPr id="3" name="Oval 2"/>
          <p:cNvSpPr/>
          <p:nvPr/>
        </p:nvSpPr>
        <p:spPr>
          <a:xfrm>
            <a:off x="526474" y="2476500"/>
            <a:ext cx="2466109" cy="191192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sz="32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NĂNG LỰC CHUNG</a:t>
            </a:r>
            <a:endParaRPr lang="en-US" sz="3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Oval 3"/>
          <p:cNvSpPr/>
          <p:nvPr/>
        </p:nvSpPr>
        <p:spPr>
          <a:xfrm>
            <a:off x="429491" y="4759036"/>
            <a:ext cx="2466109" cy="1981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vi-VN" sz="2800" b="1" dirty="0" smtClean="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7 NĂNG LỰC ĐẶC THÙ</a:t>
            </a:r>
            <a:endParaRPr lang="en-US" sz="2800" b="1" dirty="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5223164" y="471055"/>
            <a:ext cx="3671454" cy="1634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vi-VN" b="1" dirty="0" smtClean="0">
                <a:latin typeface="Times New Roman" panose="02020603050405020304" pitchFamily="18" charset="0"/>
                <a:cs typeface="Times New Roman" panose="02020603050405020304" pitchFamily="18" charset="0"/>
              </a:rPr>
              <a:t>Yêu nước</a:t>
            </a:r>
          </a:p>
          <a:p>
            <a:pPr marL="285750" indent="-285750">
              <a:buFont typeface="Arial" panose="020B0604020202020204" pitchFamily="34" charset="0"/>
              <a:buChar char="•"/>
            </a:pPr>
            <a:r>
              <a:rPr lang="vi-VN" b="1" dirty="0" smtClean="0">
                <a:latin typeface="Times New Roman" panose="02020603050405020304" pitchFamily="18" charset="0"/>
                <a:cs typeface="Times New Roman" panose="02020603050405020304" pitchFamily="18" charset="0"/>
              </a:rPr>
              <a:t>Nhân ái</a:t>
            </a:r>
          </a:p>
          <a:p>
            <a:pPr marL="285750" indent="-285750">
              <a:buFont typeface="Arial" panose="020B0604020202020204" pitchFamily="34" charset="0"/>
              <a:buChar char="•"/>
            </a:pPr>
            <a:r>
              <a:rPr lang="vi-VN" b="1" dirty="0" smtClean="0">
                <a:latin typeface="Times New Roman" panose="02020603050405020304" pitchFamily="18" charset="0"/>
                <a:cs typeface="Times New Roman" panose="02020603050405020304" pitchFamily="18" charset="0"/>
              </a:rPr>
              <a:t>Chăm chỉ </a:t>
            </a:r>
          </a:p>
          <a:p>
            <a:pPr marL="285750" indent="-285750">
              <a:buFont typeface="Arial" panose="020B0604020202020204" pitchFamily="34" charset="0"/>
              <a:buChar char="•"/>
            </a:pPr>
            <a:r>
              <a:rPr lang="vi-VN" b="1" dirty="0" smtClean="0">
                <a:latin typeface="Times New Roman" panose="02020603050405020304" pitchFamily="18" charset="0"/>
                <a:cs typeface="Times New Roman" panose="02020603050405020304" pitchFamily="18" charset="0"/>
              </a:rPr>
              <a:t>Trung thực</a:t>
            </a:r>
          </a:p>
          <a:p>
            <a:pPr marL="285750" indent="-285750">
              <a:buFont typeface="Arial" panose="020B0604020202020204" pitchFamily="34" charset="0"/>
              <a:buChar char="•"/>
            </a:pPr>
            <a:r>
              <a:rPr lang="vi-VN" b="1" dirty="0" smtClean="0">
                <a:latin typeface="Times New Roman" panose="02020603050405020304" pitchFamily="18" charset="0"/>
                <a:cs typeface="Times New Roman" panose="02020603050405020304" pitchFamily="18" charset="0"/>
              </a:rPr>
              <a:t>Trách  nhiệm</a:t>
            </a:r>
            <a:endParaRPr lang="en-US" b="1" dirty="0">
              <a:latin typeface="Times New Roman" panose="02020603050405020304" pitchFamily="18" charset="0"/>
              <a:cs typeface="Times New Roman" panose="02020603050405020304" pitchFamily="18" charset="0"/>
            </a:endParaRPr>
          </a:p>
        </p:txBody>
      </p:sp>
      <p:sp>
        <p:nvSpPr>
          <p:cNvPr id="6" name="Rectangle 5"/>
          <p:cNvSpPr/>
          <p:nvPr/>
        </p:nvSpPr>
        <p:spPr>
          <a:xfrm>
            <a:off x="5223164" y="2615045"/>
            <a:ext cx="3671454" cy="16348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vi-VN" sz="2400" b="1" dirty="0" smtClean="0">
                <a:solidFill>
                  <a:schemeClr val="tx1">
                    <a:lumMod val="95000"/>
                    <a:lumOff val="5000"/>
                  </a:schemeClr>
                </a:solidFill>
                <a:latin typeface="Times New Roman" panose="02020603050405020304" pitchFamily="18" charset="0"/>
                <a:cs typeface="Times New Roman" panose="02020603050405020304" pitchFamily="18" charset="0"/>
              </a:rPr>
              <a:t>Tự học, tự chủ</a:t>
            </a:r>
          </a:p>
          <a:p>
            <a:pPr marL="285750" indent="-285750">
              <a:buFont typeface="Arial" panose="020B0604020202020204" pitchFamily="34" charset="0"/>
              <a:buChar char="•"/>
            </a:pPr>
            <a:r>
              <a:rPr lang="vi-VN" sz="2400" b="1" dirty="0" smtClean="0">
                <a:solidFill>
                  <a:schemeClr val="tx1">
                    <a:lumMod val="95000"/>
                    <a:lumOff val="5000"/>
                  </a:schemeClr>
                </a:solidFill>
                <a:latin typeface="Times New Roman" panose="02020603050405020304" pitchFamily="18" charset="0"/>
                <a:cs typeface="Times New Roman" panose="02020603050405020304" pitchFamily="18" charset="0"/>
              </a:rPr>
              <a:t>Giao tiếp , hợp tác</a:t>
            </a:r>
          </a:p>
          <a:p>
            <a:pPr marL="285750" indent="-285750">
              <a:buFont typeface="Arial" panose="020B0604020202020204" pitchFamily="34" charset="0"/>
              <a:buChar char="•"/>
            </a:pPr>
            <a:r>
              <a:rPr lang="vi-VN" sz="2400" b="1" dirty="0" smtClean="0">
                <a:solidFill>
                  <a:schemeClr val="tx1">
                    <a:lumMod val="95000"/>
                    <a:lumOff val="5000"/>
                  </a:schemeClr>
                </a:solidFill>
                <a:latin typeface="Times New Roman" panose="02020603050405020304" pitchFamily="18" charset="0"/>
                <a:cs typeface="Times New Roman" panose="02020603050405020304" pitchFamily="18" charset="0"/>
              </a:rPr>
              <a:t>Giải quyết vấn đề sáng tạo</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5223164" y="4502727"/>
            <a:ext cx="3671454" cy="223750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vi-VN" sz="2000" b="1" dirty="0" smtClean="0">
                <a:solidFill>
                  <a:srgbClr val="FFFF00"/>
                </a:solidFill>
                <a:latin typeface="Times New Roman" panose="02020603050405020304" pitchFamily="18" charset="0"/>
                <a:cs typeface="Times New Roman" panose="02020603050405020304" pitchFamily="18" charset="0"/>
              </a:rPr>
              <a:t>Năng lực ngôn ngữ</a:t>
            </a:r>
          </a:p>
          <a:p>
            <a:pPr marL="285750" indent="-285750">
              <a:buFont typeface="Wingdings" panose="05000000000000000000" pitchFamily="2" charset="2"/>
              <a:buChar char="§"/>
            </a:pPr>
            <a:r>
              <a:rPr lang="vi-VN" sz="2000" b="1" dirty="0" smtClean="0">
                <a:solidFill>
                  <a:srgbClr val="FFFF00"/>
                </a:solidFill>
                <a:latin typeface="Times New Roman" panose="02020603050405020304" pitchFamily="18" charset="0"/>
                <a:cs typeface="Times New Roman" panose="02020603050405020304" pitchFamily="18" charset="0"/>
              </a:rPr>
              <a:t>Năng lực tính toán</a:t>
            </a:r>
          </a:p>
          <a:p>
            <a:pPr marL="285750" indent="-285750">
              <a:buFont typeface="Wingdings" panose="05000000000000000000" pitchFamily="2" charset="2"/>
              <a:buChar char="§"/>
            </a:pPr>
            <a:r>
              <a:rPr lang="vi-VN" sz="2000" b="1" dirty="0" smtClean="0">
                <a:solidFill>
                  <a:srgbClr val="FFFF00"/>
                </a:solidFill>
                <a:latin typeface="Times New Roman" panose="02020603050405020304" pitchFamily="18" charset="0"/>
                <a:cs typeface="Times New Roman" panose="02020603050405020304" pitchFamily="18" charset="0"/>
              </a:rPr>
              <a:t>Năng lực khoa học</a:t>
            </a:r>
          </a:p>
          <a:p>
            <a:pPr marL="285750" indent="-285750">
              <a:buFont typeface="Wingdings" panose="05000000000000000000" pitchFamily="2" charset="2"/>
              <a:buChar char="§"/>
            </a:pPr>
            <a:r>
              <a:rPr lang="vi-VN" sz="2000" b="1" dirty="0" smtClean="0">
                <a:solidFill>
                  <a:srgbClr val="FFFF00"/>
                </a:solidFill>
                <a:latin typeface="Times New Roman" panose="02020603050405020304" pitchFamily="18" charset="0"/>
                <a:cs typeface="Times New Roman" panose="02020603050405020304" pitchFamily="18" charset="0"/>
              </a:rPr>
              <a:t>Năng lực công nghệ</a:t>
            </a:r>
          </a:p>
          <a:p>
            <a:pPr marL="285750" indent="-285750">
              <a:buFont typeface="Wingdings" panose="05000000000000000000" pitchFamily="2" charset="2"/>
              <a:buChar char="§"/>
            </a:pPr>
            <a:r>
              <a:rPr lang="vi-VN" sz="2000" b="1" dirty="0" smtClean="0">
                <a:solidFill>
                  <a:srgbClr val="FFFF00"/>
                </a:solidFill>
                <a:latin typeface="Times New Roman" panose="02020603050405020304" pitchFamily="18" charset="0"/>
                <a:cs typeface="Times New Roman" panose="02020603050405020304" pitchFamily="18" charset="0"/>
              </a:rPr>
              <a:t>Năng lực thể chất</a:t>
            </a:r>
          </a:p>
          <a:p>
            <a:pPr marL="285750" indent="-285750">
              <a:buFont typeface="Wingdings" panose="05000000000000000000" pitchFamily="2" charset="2"/>
              <a:buChar char="§"/>
            </a:pPr>
            <a:r>
              <a:rPr lang="vi-VN" sz="2000" b="1" dirty="0" smtClean="0">
                <a:solidFill>
                  <a:srgbClr val="FFFF00"/>
                </a:solidFill>
                <a:latin typeface="Times New Roman" panose="02020603050405020304" pitchFamily="18" charset="0"/>
                <a:cs typeface="Times New Roman" panose="02020603050405020304" pitchFamily="18" charset="0"/>
              </a:rPr>
              <a:t>Năng lực tin học</a:t>
            </a:r>
          </a:p>
          <a:p>
            <a:pPr marL="285750" indent="-285750">
              <a:buFont typeface="Wingdings" panose="05000000000000000000" pitchFamily="2" charset="2"/>
              <a:buChar char="§"/>
            </a:pPr>
            <a:r>
              <a:rPr lang="vi-VN" sz="2000" b="1" dirty="0" smtClean="0">
                <a:solidFill>
                  <a:srgbClr val="FFFF00"/>
                </a:solidFill>
                <a:latin typeface="Times New Roman" panose="02020603050405020304" pitchFamily="18" charset="0"/>
                <a:cs typeface="Times New Roman" panose="02020603050405020304" pitchFamily="18" charset="0"/>
              </a:rPr>
              <a:t>Năng lực thẩm mĩ</a:t>
            </a:r>
            <a:endParaRPr lang="en-US" sz="2000" b="1" dirty="0">
              <a:solidFill>
                <a:srgbClr val="FFFF00"/>
              </a:solidFill>
              <a:latin typeface="Times New Roman" panose="02020603050405020304" pitchFamily="18" charset="0"/>
              <a:cs typeface="Times New Roman" panose="02020603050405020304" pitchFamily="18" charset="0"/>
            </a:endParaRPr>
          </a:p>
        </p:txBody>
      </p:sp>
      <p:sp>
        <p:nvSpPr>
          <p:cNvPr id="8" name="Right Arrow 7"/>
          <p:cNvSpPr/>
          <p:nvPr/>
        </p:nvSpPr>
        <p:spPr>
          <a:xfrm>
            <a:off x="3276600" y="3210790"/>
            <a:ext cx="1842654" cy="44334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ight Arrow 8"/>
          <p:cNvSpPr/>
          <p:nvPr/>
        </p:nvSpPr>
        <p:spPr>
          <a:xfrm>
            <a:off x="3325091" y="1108364"/>
            <a:ext cx="1842654" cy="44334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ight Arrow 9"/>
          <p:cNvSpPr/>
          <p:nvPr/>
        </p:nvSpPr>
        <p:spPr>
          <a:xfrm>
            <a:off x="3276600" y="5399808"/>
            <a:ext cx="1842654" cy="44334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988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188269-43BD-644F-891E-2BBF971D9721}"/>
              </a:ext>
            </a:extLst>
          </p:cNvPr>
          <p:cNvSpPr/>
          <p:nvPr/>
        </p:nvSpPr>
        <p:spPr>
          <a:xfrm>
            <a:off x="0" y="-24277"/>
            <a:ext cx="12192000" cy="72023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bg1"/>
              </a:solidFill>
            </a:endParaRPr>
          </a:p>
        </p:txBody>
      </p:sp>
      <p:sp>
        <p:nvSpPr>
          <p:cNvPr id="3" name="TextBox 2">
            <a:extLst>
              <a:ext uri="{FF2B5EF4-FFF2-40B4-BE49-F238E27FC236}">
                <a16:creationId xmlns:a16="http://schemas.microsoft.com/office/drawing/2014/main" id="{4A7776B8-4E01-0A46-B837-2A3BE4910CB7}"/>
              </a:ext>
            </a:extLst>
          </p:cNvPr>
          <p:cNvSpPr txBox="1"/>
          <p:nvPr/>
        </p:nvSpPr>
        <p:spPr>
          <a:xfrm>
            <a:off x="601014" y="53836"/>
            <a:ext cx="11590986" cy="630942"/>
          </a:xfrm>
          <a:prstGeom prst="rect">
            <a:avLst/>
          </a:prstGeom>
          <a:noFill/>
        </p:spPr>
        <p:txBody>
          <a:bodyPr wrap="square" rtlCol="0">
            <a:spAutoFit/>
          </a:bodyPr>
          <a:lstStyle/>
          <a:p>
            <a:r>
              <a:rPr lang="en-US" sz="3500" b="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IV. YÊU CẦU CẦN ĐẠT VỀ PHẨM CHẤT NĂNG LỰC</a:t>
            </a:r>
            <a:endParaRPr lang="en-US"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2776F0A3-1C2D-A74A-89F0-69BEF60E4918}"/>
              </a:ext>
            </a:extLst>
          </p:cNvPr>
          <p:cNvGrpSpPr/>
          <p:nvPr/>
        </p:nvGrpSpPr>
        <p:grpSpPr>
          <a:xfrm>
            <a:off x="1633460" y="1359952"/>
            <a:ext cx="7688670" cy="5182255"/>
            <a:chOff x="2256665" y="1893194"/>
            <a:chExt cx="6835820" cy="4642835"/>
          </a:xfrm>
        </p:grpSpPr>
        <p:graphicFrame>
          <p:nvGraphicFramePr>
            <p:cNvPr id="6" name="Diagram 5">
              <a:extLst>
                <a:ext uri="{FF2B5EF4-FFF2-40B4-BE49-F238E27FC236}">
                  <a16:creationId xmlns:a16="http://schemas.microsoft.com/office/drawing/2014/main" id="{03ADBA67-EB67-1647-936C-266FC386C30C}"/>
                </a:ext>
              </a:extLst>
            </p:cNvPr>
            <p:cNvGraphicFramePr/>
            <p:nvPr>
              <p:extLst>
                <p:ext uri="{D42A27DB-BD31-4B8C-83A1-F6EECF244321}">
                  <p14:modId xmlns:p14="http://schemas.microsoft.com/office/powerpoint/2010/main" val="1419210366"/>
                </p:ext>
              </p:extLst>
            </p:nvPr>
          </p:nvGraphicFramePr>
          <p:xfrm>
            <a:off x="2256665" y="1893194"/>
            <a:ext cx="6835820" cy="4642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gular Pentagon 6">
              <a:extLst>
                <a:ext uri="{FF2B5EF4-FFF2-40B4-BE49-F238E27FC236}">
                  <a16:creationId xmlns:a16="http://schemas.microsoft.com/office/drawing/2014/main" id="{5DAC7745-2C28-2A41-AB69-45286B143944}"/>
                </a:ext>
              </a:extLst>
            </p:cNvPr>
            <p:cNvSpPr/>
            <p:nvPr/>
          </p:nvSpPr>
          <p:spPr>
            <a:xfrm>
              <a:off x="5057501" y="3616384"/>
              <a:ext cx="1402205" cy="1200149"/>
            </a:xfrm>
            <a:prstGeom prst="pentagon">
              <a:avLst/>
            </a:prstGeom>
            <a:solidFill>
              <a:srgbClr val="FFFF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dirty="0">
                  <a:solidFill>
                    <a:srgbClr val="0070C0"/>
                  </a:solidFill>
                  <a:latin typeface="Times New Roman" panose="02020603050405020304" pitchFamily="18" charset="0"/>
                  <a:cs typeface="Times New Roman" panose="02020603050405020304" pitchFamily="18" charset="0"/>
                </a:rPr>
                <a:t>NĂNG LỰC MĨ THUẬT</a:t>
              </a:r>
            </a:p>
          </p:txBody>
        </p:sp>
      </p:grpSp>
      <p:sp>
        <p:nvSpPr>
          <p:cNvPr id="8" name="Rectangle 7">
            <a:extLst>
              <a:ext uri="{FF2B5EF4-FFF2-40B4-BE49-F238E27FC236}">
                <a16:creationId xmlns:a16="http://schemas.microsoft.com/office/drawing/2014/main" id="{F5357B06-63D9-E143-8700-A80561F674E4}"/>
              </a:ext>
            </a:extLst>
          </p:cNvPr>
          <p:cNvSpPr/>
          <p:nvPr/>
        </p:nvSpPr>
        <p:spPr>
          <a:xfrm>
            <a:off x="-2254331" y="981848"/>
            <a:ext cx="11120057" cy="707886"/>
          </a:xfrm>
          <a:prstGeom prst="rect">
            <a:avLst/>
          </a:prstGeom>
        </p:spPr>
        <p:txBody>
          <a:bodyPr wrap="square">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2. YÊU CẦN ĐẠT VỀ NĂNG LỰC ĐẶC THÙ</a:t>
            </a:r>
            <a:endParaRPr lang="en-US" sz="2000" b="1" i="1" dirty="0">
              <a:solidFill>
                <a:srgbClr val="04088F"/>
              </a:solidFill>
              <a:latin typeface="Times New Roman" panose="02020603050405020304" pitchFamily="18" charset="0"/>
              <a:cs typeface="Times New Roman" panose="02020603050405020304" pitchFamily="18" charset="0"/>
            </a:endParaRPr>
          </a:p>
          <a:p>
            <a:pPr algn="ctr"/>
            <a:endParaRPr lang="en-US" sz="2000" b="1" i="1" dirty="0">
              <a:solidFill>
                <a:srgbClr val="04088F"/>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880F6969-921E-5241-964B-226789D6CC71}"/>
              </a:ext>
            </a:extLst>
          </p:cNvPr>
          <p:cNvSpPr/>
          <p:nvPr/>
        </p:nvSpPr>
        <p:spPr>
          <a:xfrm>
            <a:off x="1073018" y="797182"/>
            <a:ext cx="10646978" cy="369332"/>
          </a:xfrm>
          <a:prstGeom prst="rect">
            <a:avLst/>
          </a:prstGeom>
        </p:spPr>
        <p:txBody>
          <a:bodyPr wrap="square">
            <a:spAutoFit/>
          </a:bodyPr>
          <a:lstStyle/>
          <a:p>
            <a:pPr algn="ctr"/>
            <a:endParaRPr 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852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1E173A-3F49-C945-8583-D21AF178A753}"/>
              </a:ext>
            </a:extLst>
          </p:cNvPr>
          <p:cNvSpPr/>
          <p:nvPr/>
        </p:nvSpPr>
        <p:spPr>
          <a:xfrm>
            <a:off x="535971" y="774066"/>
            <a:ext cx="11120057" cy="754053"/>
          </a:xfrm>
          <a:prstGeom prst="rect">
            <a:avLst/>
          </a:prstGeom>
        </p:spPr>
        <p:txBody>
          <a:bodyPr wrap="square">
            <a:spAutoFit/>
          </a:bodyPr>
          <a:lstStyle/>
          <a:p>
            <a:pPr algn="ctr"/>
            <a:r>
              <a:rPr lang="en-US" sz="2500" b="1" dirty="0">
                <a:solidFill>
                  <a:srgbClr val="FF0000"/>
                </a:solidFill>
                <a:latin typeface="Arial" panose="020B0604020202020204" pitchFamily="34" charset="0"/>
                <a:cs typeface="Arial" panose="020B0604020202020204" pitchFamily="34" charset="0"/>
              </a:rPr>
              <a:t> GIAI ĐOẠN GIÁO DỤC CƠ BẢN</a:t>
            </a:r>
            <a:endParaRPr lang="en-US" b="1" i="1" dirty="0">
              <a:solidFill>
                <a:srgbClr val="04088F"/>
              </a:solidFill>
              <a:latin typeface="Arial" panose="020B0604020202020204" pitchFamily="34" charset="0"/>
              <a:cs typeface="Arial" panose="020B0604020202020204" pitchFamily="34" charset="0"/>
            </a:endParaRPr>
          </a:p>
          <a:p>
            <a:pPr algn="ctr"/>
            <a:endParaRPr lang="en-US" b="1" i="1" dirty="0">
              <a:solidFill>
                <a:srgbClr val="04088F"/>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ED8ED685-8288-4243-A0A0-B13A681F209E}"/>
              </a:ext>
            </a:extLst>
          </p:cNvPr>
          <p:cNvGraphicFramePr>
            <a:graphicFrameLocks noGrp="1"/>
          </p:cNvGraphicFramePr>
          <p:nvPr>
            <p:extLst>
              <p:ext uri="{D42A27DB-BD31-4B8C-83A1-F6EECF244321}">
                <p14:modId xmlns:p14="http://schemas.microsoft.com/office/powerpoint/2010/main" val="3769632857"/>
              </p:ext>
            </p:extLst>
          </p:nvPr>
        </p:nvGraphicFramePr>
        <p:xfrm>
          <a:off x="-15767" y="586056"/>
          <a:ext cx="12192000" cy="6271943"/>
        </p:xfrm>
        <a:graphic>
          <a:graphicData uri="http://schemas.openxmlformats.org/drawingml/2006/table">
            <a:tbl>
              <a:tblPr firstRow="1" bandRow="1">
                <a:tableStyleId>{93296810-A885-4BE3-A3E7-6D5BEEA58F35}</a:tableStyleId>
              </a:tblPr>
              <a:tblGrid>
                <a:gridCol w="1387367">
                  <a:extLst>
                    <a:ext uri="{9D8B030D-6E8A-4147-A177-3AD203B41FA5}">
                      <a16:colId xmlns:a16="http://schemas.microsoft.com/office/drawing/2014/main" val="20000"/>
                    </a:ext>
                  </a:extLst>
                </a:gridCol>
                <a:gridCol w="819807">
                  <a:extLst>
                    <a:ext uri="{9D8B030D-6E8A-4147-A177-3AD203B41FA5}">
                      <a16:colId xmlns:a16="http://schemas.microsoft.com/office/drawing/2014/main" val="20001"/>
                    </a:ext>
                  </a:extLst>
                </a:gridCol>
                <a:gridCol w="9984826">
                  <a:extLst>
                    <a:ext uri="{9D8B030D-6E8A-4147-A177-3AD203B41FA5}">
                      <a16:colId xmlns:a16="http://schemas.microsoft.com/office/drawing/2014/main" val="20002"/>
                    </a:ext>
                  </a:extLst>
                </a:gridCol>
              </a:tblGrid>
              <a:tr h="318142">
                <a:tc rowSpan="1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panose="020B0604020202020204" pitchFamily="34" charset="0"/>
                          <a:cs typeface="Arial" panose="020B0604020202020204" pitchFamily="34" charset="0"/>
                        </a:rPr>
                        <a:t>GIAI ĐOẠN GIÁO DỤC CƠ BẢN</a:t>
                      </a:r>
                      <a:endParaRPr lang="en-US" sz="2400" b="1" i="1" dirty="0">
                        <a:solidFill>
                          <a:schemeClr val="bg1"/>
                        </a:solidFill>
                        <a:latin typeface="Arial" panose="020B0604020202020204" pitchFamily="34" charset="0"/>
                        <a:cs typeface="Arial" panose="020B0604020202020204" pitchFamily="34" charset="0"/>
                      </a:endParaRPr>
                    </a:p>
                    <a:p>
                      <a:pPr algn="ctr"/>
                      <a:r>
                        <a:rPr lang="en-US" sz="2400" b="1" i="1" dirty="0">
                          <a:solidFill>
                            <a:schemeClr val="bg1"/>
                          </a:solidFill>
                          <a:latin typeface="Arial" panose="020B0604020202020204" pitchFamily="34" charset="0"/>
                          <a:cs typeface="Arial" panose="020B0604020202020204" pitchFamily="34" charset="0"/>
                        </a:rPr>
                        <a:t>-</a:t>
                      </a:r>
                    </a:p>
                    <a:p>
                      <a:pPr algn="ctr"/>
                      <a:r>
                        <a:rPr lang="en-US" sz="2500" b="1" dirty="0">
                          <a:solidFill>
                            <a:schemeClr val="bg1"/>
                          </a:solidFill>
                          <a:latin typeface="Arial" panose="020B0604020202020204" pitchFamily="34" charset="0"/>
                          <a:cs typeface="Arial" panose="020B0604020202020204" pitchFamily="34" charset="0"/>
                        </a:rPr>
                        <a:t>CẤP</a:t>
                      </a:r>
                      <a:r>
                        <a:rPr lang="en-US" sz="2500" b="1" baseline="0" dirty="0">
                          <a:solidFill>
                            <a:schemeClr val="bg1"/>
                          </a:solidFill>
                          <a:latin typeface="Arial" panose="020B0604020202020204" pitchFamily="34" charset="0"/>
                          <a:cs typeface="Arial" panose="020B0604020202020204" pitchFamily="34" charset="0"/>
                        </a:rPr>
                        <a:t> TIỂU HỌC</a:t>
                      </a:r>
                      <a:endParaRPr lang="en-US" sz="2500" b="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660E"/>
                    </a:solidFill>
                  </a:tcPr>
                </a:tc>
                <a:tc rowSpan="7">
                  <a:txBody>
                    <a:bodyPr/>
                    <a:lstStyle/>
                    <a:p>
                      <a:pPr algn="ctr"/>
                      <a:r>
                        <a:rPr lang="en-US" sz="1600" b="1" dirty="0">
                          <a:solidFill>
                            <a:schemeClr val="bg1"/>
                          </a:solidFill>
                          <a:latin typeface="Arial" panose="020B0604020202020204" pitchFamily="34" charset="0"/>
                          <a:cs typeface="Arial" panose="020B0604020202020204" pitchFamily="34" charset="0"/>
                        </a:rPr>
                        <a:t>QUAN SÁT</a:t>
                      </a:r>
                      <a:r>
                        <a:rPr lang="en-US" sz="1600" b="1" baseline="0" dirty="0">
                          <a:solidFill>
                            <a:schemeClr val="bg1"/>
                          </a:solidFill>
                          <a:latin typeface="Arial" panose="020B0604020202020204" pitchFamily="34" charset="0"/>
                          <a:cs typeface="Arial" panose="020B0604020202020204" pitchFamily="34" charset="0"/>
                        </a:rPr>
                        <a:t> VÀ NHẬN THỨC THẨM MĨ</a:t>
                      </a:r>
                      <a:endParaRPr lang="en-US" sz="1600" b="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vi-VN" sz="1400" b="0">
                          <a:solidFill>
                            <a:schemeClr val="tx1"/>
                          </a:solidFill>
                          <a:latin typeface="Arial "/>
                          <a:cs typeface="Arial" panose="020B0604020202020204" pitchFamily="34" charset="0"/>
                        </a:rPr>
                        <a:t>– Nhận biết được một số yếu tố thẩm mĩ cơ bản trong đời sống và ở sản phẩm, tác phẩm mĩ thuật. </a:t>
                      </a:r>
                      <a:endParaRPr lang="en-US" sz="1400" b="0" dirty="0">
                        <a:solidFill>
                          <a:schemeClr val="tx1"/>
                        </a:solidFill>
                        <a:latin typeface="Arial "/>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318142">
                <a:tc vMerge="1">
                  <a:txBody>
                    <a:bodyPr/>
                    <a:lstStyle/>
                    <a:p>
                      <a:endParaRPr lang="en-US"/>
                    </a:p>
                  </a:txBody>
                  <a:tcPr/>
                </a:tc>
                <a:tc vMerge="1">
                  <a:txBody>
                    <a:bodyPr/>
                    <a:lstStyle/>
                    <a:p>
                      <a:endParaRPr lang="en-US"/>
                    </a:p>
                  </a:txBody>
                  <a:tcPr/>
                </a:tc>
                <a:tc>
                  <a:txBody>
                    <a:bodyPr/>
                    <a:lstStyle/>
                    <a:p>
                      <a:r>
                        <a:rPr lang="vi-VN" sz="1400" b="0">
                          <a:solidFill>
                            <a:schemeClr val="tx1"/>
                          </a:solidFill>
                          <a:latin typeface="Arial "/>
                          <a:cs typeface="Arial" panose="020B0604020202020204" pitchFamily="34" charset="0"/>
                        </a:rPr>
                        <a:t>– Nhận biết được một số yếu tố tạo hình ở đối tượng thẩm mĩ.</a:t>
                      </a:r>
                      <a:endParaRPr lang="en-US" sz="1400" b="0" dirty="0">
                        <a:solidFill>
                          <a:schemeClr val="tx1"/>
                        </a:solidFill>
                        <a:latin typeface="Arial "/>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1"/>
                  </a:ext>
                </a:extLst>
              </a:tr>
              <a:tr h="318142">
                <a:tc vMerge="1">
                  <a:txBody>
                    <a:bodyPr/>
                    <a:lstStyle/>
                    <a:p>
                      <a:endParaRPr lang="en-US"/>
                    </a:p>
                  </a:txBody>
                  <a:tcPr/>
                </a:tc>
                <a:tc vMerge="1">
                  <a:txBody>
                    <a:bodyPr/>
                    <a:lstStyle/>
                    <a:p>
                      <a:endParaRPr lang="en-US"/>
                    </a:p>
                  </a:txBody>
                  <a:tcPr/>
                </a:tc>
                <a:tc>
                  <a:txBody>
                    <a:bodyPr/>
                    <a:lstStyle/>
                    <a:p>
                      <a:r>
                        <a:rPr lang="vi-VN" sz="1400" b="0">
                          <a:solidFill>
                            <a:schemeClr val="tx1"/>
                          </a:solidFill>
                          <a:latin typeface="Arial "/>
                          <a:cs typeface="Arial" panose="020B0604020202020204" pitchFamily="34" charset="0"/>
                        </a:rPr>
                        <a:t>– Nhận biết được dấu hiệu của một số nguyên lí tạo hình ở sản phẩm, tác phẩm mĩ thuật.</a:t>
                      </a:r>
                      <a:endParaRPr lang="en-US" sz="1400" b="0" dirty="0">
                        <a:solidFill>
                          <a:schemeClr val="tx1"/>
                        </a:solidFill>
                        <a:latin typeface="Arial "/>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2"/>
                  </a:ext>
                </a:extLst>
              </a:tr>
              <a:tr h="318142">
                <a:tc vMerge="1">
                  <a:txBody>
                    <a:bodyPr/>
                    <a:lstStyle/>
                    <a:p>
                      <a:endParaRPr lang="en-US"/>
                    </a:p>
                  </a:txBody>
                  <a:tcPr/>
                </a:tc>
                <a:tc vMerge="1">
                  <a:txBody>
                    <a:bodyPr/>
                    <a:lstStyle/>
                    <a:p>
                      <a:endParaRPr lang="en-US"/>
                    </a:p>
                  </a:txBody>
                  <a:tcPr/>
                </a:tc>
                <a:tc>
                  <a:txBody>
                    <a:bodyPr/>
                    <a:lstStyle/>
                    <a:p>
                      <a:r>
                        <a:rPr lang="vi-VN" sz="1400" b="0">
                          <a:solidFill>
                            <a:schemeClr val="tx1"/>
                          </a:solidFill>
                          <a:latin typeface="Arial "/>
                          <a:cs typeface="Arial" panose="020B0604020202020204" pitchFamily="34" charset="0"/>
                        </a:rPr>
                        <a:t>– Bước đầu cảm nhận được vẻ đẹp của đối tượng thẩm mĩ.</a:t>
                      </a:r>
                      <a:endParaRPr lang="en-US" sz="1400" b="0" dirty="0">
                        <a:solidFill>
                          <a:schemeClr val="tx1"/>
                        </a:solidFill>
                        <a:latin typeface="Arial "/>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3"/>
                  </a:ext>
                </a:extLst>
              </a:tr>
              <a:tr h="318142">
                <a:tc vMerge="1">
                  <a:txBody>
                    <a:bodyPr/>
                    <a:lstStyle/>
                    <a:p>
                      <a:endParaRPr lang="en-US"/>
                    </a:p>
                  </a:txBody>
                  <a:tcPr/>
                </a:tc>
                <a:tc vMerge="1">
                  <a:txBody>
                    <a:bodyPr/>
                    <a:lstStyle/>
                    <a:p>
                      <a:endParaRPr lang="en-US"/>
                    </a:p>
                  </a:txBody>
                  <a:tcPr/>
                </a:tc>
                <a:tc>
                  <a:txBody>
                    <a:bodyPr/>
                    <a:lstStyle/>
                    <a:p>
                      <a:r>
                        <a:rPr lang="vi-VN" sz="1400" b="0">
                          <a:solidFill>
                            <a:schemeClr val="tx1"/>
                          </a:solidFill>
                          <a:latin typeface="Arial "/>
                          <a:cs typeface="Arial" panose="020B0604020202020204" pitchFamily="34" charset="0"/>
                        </a:rPr>
                        <a:t>– Nhận biết được chủ đề của sản phẩm, tác phẩm mĩ thuật. </a:t>
                      </a:r>
                      <a:endParaRPr lang="en-US" sz="1400" b="0" dirty="0">
                        <a:solidFill>
                          <a:schemeClr val="tx1"/>
                        </a:solidFill>
                        <a:latin typeface="Arial "/>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4"/>
                  </a:ext>
                </a:extLst>
              </a:tr>
              <a:tr h="318142">
                <a:tc vMerge="1">
                  <a:txBody>
                    <a:bodyPr/>
                    <a:lstStyle/>
                    <a:p>
                      <a:endParaRPr lang="en-US"/>
                    </a:p>
                  </a:txBody>
                  <a:tcPr/>
                </a:tc>
                <a:tc vMerge="1">
                  <a:txBody>
                    <a:bodyPr/>
                    <a:lstStyle/>
                    <a:p>
                      <a:endParaRPr lang="en-US"/>
                    </a:p>
                  </a:txBody>
                  <a:tcPr/>
                </a:tc>
                <a:tc>
                  <a:txBody>
                    <a:bodyPr/>
                    <a:lstStyle/>
                    <a:p>
                      <a:r>
                        <a:rPr lang="vi-VN" sz="1400" b="0">
                          <a:solidFill>
                            <a:schemeClr val="tx1"/>
                          </a:solidFill>
                          <a:latin typeface="Arial "/>
                          <a:cs typeface="Arial" panose="020B0604020202020204" pitchFamily="34" charset="0"/>
                        </a:rPr>
                        <a:t>– Bước đầu nhận biết được giá trị của sản phẩm, tác phẩm mĩ thuật trong đời sống.</a:t>
                      </a:r>
                      <a:endParaRPr lang="en-US" sz="1400" b="0" dirty="0">
                        <a:solidFill>
                          <a:schemeClr val="tx1"/>
                        </a:solidFill>
                        <a:latin typeface="Arial "/>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5"/>
                  </a:ext>
                </a:extLst>
              </a:tr>
              <a:tr h="318142">
                <a:tc vMerge="1">
                  <a:txBody>
                    <a:bodyPr/>
                    <a:lstStyle/>
                    <a:p>
                      <a:endParaRPr lang="en-US"/>
                    </a:p>
                  </a:txBody>
                  <a:tcPr/>
                </a:tc>
                <a:tc vMerge="1">
                  <a:txBody>
                    <a:bodyPr/>
                    <a:lstStyle/>
                    <a:p>
                      <a:endParaRPr lang="en-US"/>
                    </a:p>
                  </a:txBody>
                  <a:tcPr/>
                </a:tc>
                <a:tc>
                  <a:txBody>
                    <a:bodyPr/>
                    <a:lstStyle/>
                    <a:p>
                      <a:r>
                        <a:rPr lang="vi-VN" sz="1400" b="0">
                          <a:solidFill>
                            <a:schemeClr val="tx1"/>
                          </a:solidFill>
                          <a:latin typeface="Arial "/>
                          <a:cs typeface="Arial" panose="020B0604020202020204" pitchFamily="34" charset="0"/>
                        </a:rPr>
                        <a:t>– Biết liên tưởng vẻ đẹp của đối tượng thẩm mĩ với thực hành sáng tạo.</a:t>
                      </a:r>
                      <a:endParaRPr lang="en-US" sz="1400" b="0" dirty="0">
                        <a:solidFill>
                          <a:schemeClr val="tx1"/>
                        </a:solidFill>
                        <a:latin typeface="Arial "/>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6"/>
                  </a:ext>
                </a:extLst>
              </a:tr>
              <a:tr h="318142">
                <a:tc vMerge="1">
                  <a:txBody>
                    <a:bodyPr/>
                    <a:lstStyle/>
                    <a:p>
                      <a:pPr algn="ctr"/>
                      <a:endParaRPr lang="en-US" sz="16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7">
                  <a:txBody>
                    <a:bodyPr/>
                    <a:lstStyle/>
                    <a:p>
                      <a:pPr algn="ctr"/>
                      <a:r>
                        <a:rPr lang="en-US" sz="1600" b="1" dirty="0">
                          <a:solidFill>
                            <a:schemeClr val="bg1"/>
                          </a:solidFill>
                          <a:latin typeface="Arial" panose="020B0604020202020204" pitchFamily="34" charset="0"/>
                          <a:cs typeface="Arial" panose="020B0604020202020204" pitchFamily="34" charset="0"/>
                        </a:rPr>
                        <a:t>SÁNG</a:t>
                      </a:r>
                      <a:r>
                        <a:rPr lang="en-US" sz="1600" b="1" baseline="0" dirty="0">
                          <a:solidFill>
                            <a:schemeClr val="bg1"/>
                          </a:solidFill>
                          <a:latin typeface="Arial" panose="020B0604020202020204" pitchFamily="34" charset="0"/>
                          <a:cs typeface="Arial" panose="020B0604020202020204" pitchFamily="34" charset="0"/>
                        </a:rPr>
                        <a:t> TẠO VÀ ỨNG DỤNG THẨM MĨ</a:t>
                      </a:r>
                      <a:endParaRPr lang="en-US" sz="1600" b="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r>
                        <a:rPr lang="vi-VN" sz="1400" b="0">
                          <a:solidFill>
                            <a:schemeClr val="tx1"/>
                          </a:solidFill>
                          <a:latin typeface="Arial "/>
                          <a:cs typeface="Arial" panose="020B0604020202020204" pitchFamily="34" charset="0"/>
                        </a:rPr>
                        <a:t>– Nêu được ý tưởng thể hiện đối tượng thẩm mĩ ở mức độ đơn giản.</a:t>
                      </a:r>
                      <a:endParaRPr lang="en-US" sz="1400" b="0" dirty="0">
                        <a:solidFill>
                          <a:schemeClr val="tx1"/>
                        </a:solidFill>
                        <a:latin typeface="Arial "/>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7"/>
                  </a:ext>
                </a:extLst>
              </a:tr>
              <a:tr h="318142">
                <a:tc vMerge="1">
                  <a:txBody>
                    <a:bodyPr/>
                    <a:lstStyle/>
                    <a:p>
                      <a:endParaRPr lang="en-US"/>
                    </a:p>
                  </a:txBody>
                  <a:tcPr/>
                </a:tc>
                <a:tc vMerge="1">
                  <a:txBody>
                    <a:bodyPr/>
                    <a:lstStyle/>
                    <a:p>
                      <a:endParaRPr lang="en-US"/>
                    </a:p>
                  </a:txBody>
                  <a:tcPr/>
                </a:tc>
                <a:tc>
                  <a:txBody>
                    <a:bodyPr/>
                    <a:lstStyle/>
                    <a:p>
                      <a:r>
                        <a:rPr lang="vi-VN" sz="1400" b="0">
                          <a:solidFill>
                            <a:schemeClr val="tx1"/>
                          </a:solidFill>
                          <a:latin typeface="Arial "/>
                          <a:cs typeface="Arial" panose="020B0604020202020204" pitchFamily="34" charset="0"/>
                        </a:rPr>
                        <a:t>– Vận dụng được một số hình thức thực hành sáng tạo thể hiện ý tưởng thẩm mĩ.</a:t>
                      </a:r>
                      <a:endParaRPr lang="en-US" sz="1400" b="0" dirty="0">
                        <a:solidFill>
                          <a:schemeClr val="tx1"/>
                        </a:solidFill>
                        <a:latin typeface="Arial "/>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318142">
                <a:tc vMerge="1">
                  <a:txBody>
                    <a:bodyPr/>
                    <a:lstStyle/>
                    <a:p>
                      <a:endParaRPr lang="en-US"/>
                    </a:p>
                  </a:txBody>
                  <a:tcPr/>
                </a:tc>
                <a:tc vMerge="1">
                  <a:txBody>
                    <a:bodyPr/>
                    <a:lstStyle/>
                    <a:p>
                      <a:endParaRPr lang="en-US"/>
                    </a:p>
                  </a:txBody>
                  <a:tcPr/>
                </a:tc>
                <a:tc>
                  <a:txBody>
                    <a:bodyPr/>
                    <a:lstStyle/>
                    <a:p>
                      <a:r>
                        <a:rPr lang="vi-VN" sz="1400" b="0">
                          <a:solidFill>
                            <a:schemeClr val="tx1"/>
                          </a:solidFill>
                          <a:latin typeface="Arial "/>
                          <a:cs typeface="Arial" panose="020B0604020202020204" pitchFamily="34" charset="0"/>
                        </a:rPr>
                        <a:t>– Vận dụng được một số yếu tố, nguyên lí tạo hình trong thực hành sáng tạo ở mức độ đơn giản.</a:t>
                      </a:r>
                      <a:endParaRPr lang="en-US" sz="1400" b="0" dirty="0">
                        <a:solidFill>
                          <a:schemeClr val="tx1"/>
                        </a:solidFill>
                        <a:latin typeface="Arial "/>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318142">
                <a:tc vMerge="1">
                  <a:txBody>
                    <a:bodyPr/>
                    <a:lstStyle/>
                    <a:p>
                      <a:endParaRPr lang="en-US"/>
                    </a:p>
                  </a:txBody>
                  <a:tcPr/>
                </a:tc>
                <a:tc vMerge="1">
                  <a:txBody>
                    <a:bodyPr/>
                    <a:lstStyle/>
                    <a:p>
                      <a:endParaRPr lang="en-US"/>
                    </a:p>
                  </a:txBody>
                  <a:tcPr/>
                </a:tc>
                <a:tc>
                  <a:txBody>
                    <a:bodyPr/>
                    <a:lstStyle/>
                    <a:p>
                      <a:r>
                        <a:rPr lang="vi-VN" sz="1400" b="0">
                          <a:solidFill>
                            <a:schemeClr val="tx1"/>
                          </a:solidFill>
                          <a:latin typeface="Arial "/>
                          <a:cs typeface="Arial" panose="020B0604020202020204" pitchFamily="34" charset="0"/>
                        </a:rPr>
                        <a:t>– Sử dụng được một số công cụ, thiết bị trong thực hành sáng tạo. </a:t>
                      </a:r>
                      <a:endParaRPr lang="en-US" sz="1400" b="0" dirty="0">
                        <a:solidFill>
                          <a:schemeClr val="tx1"/>
                        </a:solidFill>
                        <a:latin typeface="Arial "/>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0"/>
                  </a:ext>
                </a:extLst>
              </a:tr>
              <a:tr h="318142">
                <a:tc vMerge="1">
                  <a:txBody>
                    <a:bodyPr/>
                    <a:lstStyle/>
                    <a:p>
                      <a:endParaRPr lang="en-US"/>
                    </a:p>
                  </a:txBody>
                  <a:tcPr/>
                </a:tc>
                <a:tc vMerge="1">
                  <a:txBody>
                    <a:bodyPr/>
                    <a:lstStyle/>
                    <a:p>
                      <a:endParaRPr lang="en-US"/>
                    </a:p>
                  </a:txBody>
                  <a:tcPr/>
                </a:tc>
                <a:tc>
                  <a:txBody>
                    <a:bodyPr/>
                    <a:lstStyle/>
                    <a:p>
                      <a:r>
                        <a:rPr lang="vi-VN" sz="1400" b="0">
                          <a:solidFill>
                            <a:schemeClr val="tx1"/>
                          </a:solidFill>
                          <a:latin typeface="Arial "/>
                          <a:cs typeface="Arial" panose="020B0604020202020204" pitchFamily="34" charset="0"/>
                        </a:rPr>
                        <a:t>– Biết thể hiện tính ứng dụng của sản phẩm trong thực hành, sáng tạo ở mức độ đơn giản. </a:t>
                      </a:r>
                      <a:endParaRPr lang="en-US" sz="1400" b="0" dirty="0">
                        <a:solidFill>
                          <a:schemeClr val="tx1"/>
                        </a:solidFill>
                        <a:latin typeface="Arial "/>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1"/>
                  </a:ext>
                </a:extLst>
              </a:tr>
              <a:tr h="318142">
                <a:tc vMerge="1">
                  <a:txBody>
                    <a:bodyPr/>
                    <a:lstStyle/>
                    <a:p>
                      <a:endParaRPr lang="en-US"/>
                    </a:p>
                  </a:txBody>
                  <a:tcPr/>
                </a:tc>
                <a:tc vMerge="1">
                  <a:txBody>
                    <a:bodyPr/>
                    <a:lstStyle/>
                    <a:p>
                      <a:endParaRPr lang="en-US"/>
                    </a:p>
                  </a:txBody>
                  <a:tcPr/>
                </a:tc>
                <a:tc>
                  <a:txBody>
                    <a:bodyPr/>
                    <a:lstStyle/>
                    <a:p>
                      <a:r>
                        <a:rPr lang="vi-VN" sz="1400" b="0">
                          <a:solidFill>
                            <a:schemeClr val="tx1"/>
                          </a:solidFill>
                          <a:latin typeface="Arial "/>
                          <a:cs typeface="Arial" panose="020B0604020202020204" pitchFamily="34" charset="0"/>
                        </a:rPr>
                        <a:t>– Biết trưng bày, giới thiệu sản phẩm mĩ thuật của cá nhân và của nhóm học tập. </a:t>
                      </a:r>
                      <a:endParaRPr lang="en-US" sz="1400" b="0" dirty="0">
                        <a:solidFill>
                          <a:schemeClr val="tx1"/>
                        </a:solidFill>
                        <a:latin typeface="Arial "/>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2"/>
                  </a:ext>
                </a:extLst>
              </a:tr>
              <a:tr h="318142">
                <a:tc vMerge="1">
                  <a:txBody>
                    <a:bodyPr/>
                    <a:lstStyle/>
                    <a:p>
                      <a:endParaRPr lang="en-US"/>
                    </a:p>
                  </a:txBody>
                  <a:tcPr/>
                </a:tc>
                <a:tc vMerge="1">
                  <a:txBody>
                    <a:bodyPr/>
                    <a:lstStyle/>
                    <a:p>
                      <a:endParaRPr lang="en-US"/>
                    </a:p>
                  </a:txBody>
                  <a:tcPr/>
                </a:tc>
                <a:tc>
                  <a:txBody>
                    <a:bodyPr/>
                    <a:lstStyle/>
                    <a:p>
                      <a:r>
                        <a:rPr lang="vi-VN" sz="1400" b="0">
                          <a:solidFill>
                            <a:schemeClr val="tx1"/>
                          </a:solidFill>
                          <a:latin typeface="Arial "/>
                          <a:cs typeface="Arial" panose="020B0604020202020204" pitchFamily="34" charset="0"/>
                        </a:rPr>
                        <a:t>– </a:t>
                      </a:r>
                      <a:r>
                        <a:rPr lang="en-US" sz="1400" b="0">
                          <a:solidFill>
                            <a:schemeClr val="tx1"/>
                          </a:solidFill>
                          <a:latin typeface="Arial "/>
                          <a:cs typeface="Arial" panose="020B0604020202020204" pitchFamily="34" charset="0"/>
                        </a:rPr>
                        <a:t>Biết vận dụng sản phẩm, tác phẩm nghệ thuật phục vụ cho học tập và đời sống. </a:t>
                      </a:r>
                      <a:endParaRPr lang="en-US" sz="1400" b="0" dirty="0">
                        <a:solidFill>
                          <a:schemeClr val="tx1"/>
                        </a:solidFill>
                        <a:latin typeface="Arial "/>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3"/>
                  </a:ext>
                </a:extLst>
              </a:tr>
              <a:tr h="318142">
                <a:tc vMerge="1">
                  <a:txBody>
                    <a:bodyPr/>
                    <a:lstStyle/>
                    <a:p>
                      <a:pPr algn="ctr"/>
                      <a:endParaRPr lang="en-US" sz="16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rowSpan="5">
                  <a:txBody>
                    <a:bodyPr/>
                    <a:lstStyle/>
                    <a:p>
                      <a:pPr algn="ctr"/>
                      <a:r>
                        <a:rPr lang="en-US" sz="1600" b="1" dirty="0">
                          <a:solidFill>
                            <a:schemeClr val="bg1"/>
                          </a:solidFill>
                          <a:latin typeface="Arial" panose="020B0604020202020204" pitchFamily="34" charset="0"/>
                          <a:cs typeface="Arial" panose="020B0604020202020204" pitchFamily="34" charset="0"/>
                        </a:rPr>
                        <a:t>PHÂN</a:t>
                      </a:r>
                      <a:r>
                        <a:rPr lang="en-US" sz="1600" b="1" baseline="0" dirty="0">
                          <a:solidFill>
                            <a:schemeClr val="bg1"/>
                          </a:solidFill>
                          <a:latin typeface="Arial" panose="020B0604020202020204" pitchFamily="34" charset="0"/>
                          <a:cs typeface="Arial" panose="020B0604020202020204" pitchFamily="34" charset="0"/>
                        </a:rPr>
                        <a:t> TÍCH VÀ ĐÁNH GIÁ THẨM MĨ</a:t>
                      </a:r>
                      <a:endParaRPr lang="en-US" sz="1600" b="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r>
                        <a:rPr lang="vi-VN" sz="1400" b="0">
                          <a:solidFill>
                            <a:schemeClr val="tx1"/>
                          </a:solidFill>
                          <a:latin typeface="Arial "/>
                          <a:cs typeface="Arial" panose="020B0604020202020204" pitchFamily="34" charset="0"/>
                        </a:rPr>
                        <a:t>– Chia sẻ được cảm nhận về đối tượng thẩm mĩ ở mức độ đơn giản. </a:t>
                      </a:r>
                      <a:endParaRPr lang="en-US" sz="1400" b="0" dirty="0">
                        <a:solidFill>
                          <a:schemeClr val="tx1"/>
                        </a:solidFill>
                        <a:latin typeface="Arial "/>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14"/>
                  </a:ext>
                </a:extLst>
              </a:tr>
              <a:tr h="318142">
                <a:tc vMerge="1">
                  <a:txBody>
                    <a:bodyPr/>
                    <a:lstStyle/>
                    <a:p>
                      <a:endParaRPr lang="en-US"/>
                    </a:p>
                  </a:txBody>
                  <a:tcPr/>
                </a:tc>
                <a:tc vMerge="1">
                  <a:txBody>
                    <a:bodyPr/>
                    <a:lstStyle/>
                    <a:p>
                      <a:endParaRPr lang="en-US"/>
                    </a:p>
                  </a:txBody>
                  <a:tcPr/>
                </a:tc>
                <a:tc>
                  <a:txBody>
                    <a:bodyPr/>
                    <a:lstStyle/>
                    <a:p>
                      <a:r>
                        <a:rPr lang="en-US" sz="1400" b="0">
                          <a:solidFill>
                            <a:schemeClr val="tx1"/>
                          </a:solidFill>
                          <a:latin typeface="Arial "/>
                          <a:cs typeface="Arial" panose="020B0604020202020204" pitchFamily="34" charset="0"/>
                        </a:rPr>
                        <a:t>– Biết tìm hiểu tác giả, sản phảm, tác phẩm mĩ thuật.</a:t>
                      </a:r>
                      <a:endParaRPr lang="en-US" sz="1400" b="0" dirty="0">
                        <a:solidFill>
                          <a:schemeClr val="tx1"/>
                        </a:solidFill>
                        <a:latin typeface="Arial "/>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15"/>
                  </a:ext>
                </a:extLst>
              </a:tr>
              <a:tr h="545387">
                <a:tc vMerge="1">
                  <a:txBody>
                    <a:bodyPr/>
                    <a:lstStyle/>
                    <a:p>
                      <a:endParaRPr lang="en-US"/>
                    </a:p>
                  </a:txBody>
                  <a:tcPr/>
                </a:tc>
                <a:tc vMerge="1">
                  <a:txBody>
                    <a:bodyPr/>
                    <a:lstStyle/>
                    <a:p>
                      <a:endParaRPr lang="en-US"/>
                    </a:p>
                  </a:txBody>
                  <a:tcPr/>
                </a:tc>
                <a:tc>
                  <a:txBody>
                    <a:bodyPr/>
                    <a:lstStyle/>
                    <a:p>
                      <a:r>
                        <a:rPr lang="vi-VN" sz="1400" b="0">
                          <a:solidFill>
                            <a:schemeClr val="tx1"/>
                          </a:solidFill>
                          <a:latin typeface="Arial "/>
                          <a:cs typeface="Arial" panose="020B0604020202020204" pitchFamily="34" charset="0"/>
                        </a:rPr>
                        <a:t>– Mô tả được một số yếu tố, dấu hiệu của nguyên lí tạo hình ở sản phẩm, tác phẩm mĩ thuật trong thực hành, thảo luận và liên hệ thực tiễn.</a:t>
                      </a:r>
                      <a:endParaRPr lang="en-US" sz="1400" b="0" dirty="0">
                        <a:solidFill>
                          <a:schemeClr val="tx1"/>
                        </a:solidFill>
                        <a:latin typeface="Arial "/>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16"/>
                  </a:ext>
                </a:extLst>
              </a:tr>
              <a:tr h="318142">
                <a:tc vMerge="1">
                  <a:txBody>
                    <a:bodyPr/>
                    <a:lstStyle/>
                    <a:p>
                      <a:endParaRPr lang="en-US"/>
                    </a:p>
                  </a:txBody>
                  <a:tcPr/>
                </a:tc>
                <a:tc vMerge="1">
                  <a:txBody>
                    <a:bodyPr/>
                    <a:lstStyle/>
                    <a:p>
                      <a:endParaRPr lang="en-US"/>
                    </a:p>
                  </a:txBody>
                  <a:tcPr/>
                </a:tc>
                <a:tc>
                  <a:txBody>
                    <a:bodyPr/>
                    <a:lstStyle/>
                    <a:p>
                      <a:r>
                        <a:rPr lang="vi-VN" sz="1400" b="0">
                          <a:solidFill>
                            <a:schemeClr val="tx1"/>
                          </a:solidFill>
                          <a:latin typeface="Arial "/>
                          <a:cs typeface="Arial" panose="020B0604020202020204" pitchFamily="34" charset="0"/>
                        </a:rPr>
                        <a:t>– Bước đầu đánh giá được đối tượng thẩm mĩ thông qua một số yếu tố và nguyên lí tạo hình. </a:t>
                      </a:r>
                      <a:endParaRPr lang="en-US" sz="1400" b="0" dirty="0">
                        <a:solidFill>
                          <a:schemeClr val="tx1"/>
                        </a:solidFill>
                        <a:latin typeface="Arial "/>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17"/>
                  </a:ext>
                </a:extLst>
              </a:tr>
              <a:tr h="318142">
                <a:tc vMerge="1">
                  <a:txBody>
                    <a:bodyPr/>
                    <a:lstStyle/>
                    <a:p>
                      <a:endParaRPr lang="en-US"/>
                    </a:p>
                  </a:txBody>
                  <a:tcPr/>
                </a:tc>
                <a:tc vMerge="1">
                  <a:txBody>
                    <a:bodyPr/>
                    <a:lstStyle/>
                    <a:p>
                      <a:endParaRPr lang="en-US"/>
                    </a:p>
                  </a:txBody>
                  <a:tcPr/>
                </a:tc>
                <a:tc>
                  <a:txBody>
                    <a:bodyPr/>
                    <a:lstStyle/>
                    <a:p>
                      <a:r>
                        <a:rPr lang="vi-VN" sz="1400" b="0" dirty="0">
                          <a:solidFill>
                            <a:schemeClr val="tx1"/>
                          </a:solidFill>
                          <a:latin typeface="Arial "/>
                          <a:cs typeface="Arial" panose="020B0604020202020204" pitchFamily="34" charset="0"/>
                        </a:rPr>
                        <a:t>– Bước đầu học hỏi được kinh nghiệm thực hành sáng tạo thông qua đánh giá đối tượng thẩm mĩ. </a:t>
                      </a:r>
                      <a:endParaRPr lang="en-US" sz="1400" b="0" dirty="0">
                        <a:solidFill>
                          <a:schemeClr val="tx1"/>
                        </a:solidFill>
                        <a:latin typeface="Arial "/>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18"/>
                  </a:ext>
                </a:extLst>
              </a:tr>
            </a:tbl>
          </a:graphicData>
        </a:graphic>
      </p:graphicFrame>
      <p:sp>
        <p:nvSpPr>
          <p:cNvPr id="4" name="Rectangle 3">
            <a:extLst>
              <a:ext uri="{FF2B5EF4-FFF2-40B4-BE49-F238E27FC236}">
                <a16:creationId xmlns:a16="http://schemas.microsoft.com/office/drawing/2014/main" id="{FD0EFC1F-B5B1-8F43-8732-D0F33C1CD90F}"/>
              </a:ext>
            </a:extLst>
          </p:cNvPr>
          <p:cNvSpPr/>
          <p:nvPr/>
        </p:nvSpPr>
        <p:spPr>
          <a:xfrm>
            <a:off x="3185715" y="91941"/>
            <a:ext cx="5316072" cy="400110"/>
          </a:xfrm>
          <a:prstGeom prst="rect">
            <a:avLst/>
          </a:prstGeom>
        </p:spPr>
        <p:txBody>
          <a:bodyPr wrap="none">
            <a:spAutoFit/>
          </a:bodyPr>
          <a:lstStyle/>
          <a:p>
            <a:pPr algn="ctr"/>
            <a:r>
              <a:rPr lang="en-US" sz="2000" b="1" dirty="0">
                <a:solidFill>
                  <a:srgbClr val="FF0000"/>
                </a:solidFill>
                <a:latin typeface="Arial" panose="020B0604020202020204" pitchFamily="34" charset="0"/>
                <a:cs typeface="Arial" panose="020B0604020202020204" pitchFamily="34" charset="0"/>
              </a:rPr>
              <a:t>2. YÊU CẦN ĐẠT VỀ NĂNG LỰC ĐẶC THÙ</a:t>
            </a:r>
            <a:endParaRPr lang="en-US" sz="2000" b="1" i="1" dirty="0">
              <a:solidFill>
                <a:srgbClr val="04088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805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28325830"/>
              </p:ext>
            </p:extLst>
          </p:nvPr>
        </p:nvGraphicFramePr>
        <p:xfrm>
          <a:off x="138546" y="360218"/>
          <a:ext cx="11374580" cy="6400800"/>
        </p:xfrm>
        <a:graphic>
          <a:graphicData uri="http://schemas.openxmlformats.org/drawingml/2006/table">
            <a:tbl>
              <a:tblPr firstRow="1" firstCol="1" bandRow="1"/>
              <a:tblGrid>
                <a:gridCol w="2274916">
                  <a:extLst>
                    <a:ext uri="{9D8B030D-6E8A-4147-A177-3AD203B41FA5}">
                      <a16:colId xmlns:a16="http://schemas.microsoft.com/office/drawing/2014/main" val="963292574"/>
                    </a:ext>
                  </a:extLst>
                </a:gridCol>
                <a:gridCol w="2274916">
                  <a:extLst>
                    <a:ext uri="{9D8B030D-6E8A-4147-A177-3AD203B41FA5}">
                      <a16:colId xmlns:a16="http://schemas.microsoft.com/office/drawing/2014/main" val="3522659899"/>
                    </a:ext>
                  </a:extLst>
                </a:gridCol>
                <a:gridCol w="2274916">
                  <a:extLst>
                    <a:ext uri="{9D8B030D-6E8A-4147-A177-3AD203B41FA5}">
                      <a16:colId xmlns:a16="http://schemas.microsoft.com/office/drawing/2014/main" val="1142646057"/>
                    </a:ext>
                  </a:extLst>
                </a:gridCol>
                <a:gridCol w="2274916">
                  <a:extLst>
                    <a:ext uri="{9D8B030D-6E8A-4147-A177-3AD203B41FA5}">
                      <a16:colId xmlns:a16="http://schemas.microsoft.com/office/drawing/2014/main" val="645956554"/>
                    </a:ext>
                  </a:extLst>
                </a:gridCol>
                <a:gridCol w="2274916">
                  <a:extLst>
                    <a:ext uri="{9D8B030D-6E8A-4147-A177-3AD203B41FA5}">
                      <a16:colId xmlns:a16="http://schemas.microsoft.com/office/drawing/2014/main" val="2273043094"/>
                    </a:ext>
                  </a:extLst>
                </a:gridCol>
              </a:tblGrid>
              <a:tr h="976166">
                <a:tc>
                  <a:txBody>
                    <a:bodyPr/>
                    <a:lstStyle/>
                    <a:p>
                      <a:pPr algn="ctr">
                        <a:lnSpc>
                          <a:spcPct val="107000"/>
                        </a:lnSpc>
                        <a:spcAft>
                          <a:spcPts val="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Vấn đề so sánh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Chương trình mĩ thuật hiện hành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Chương trình mĩ thuật 2018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Điểm mới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Giải thích đổi mới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276869"/>
                  </a:ext>
                </a:extLst>
              </a:tr>
              <a:tr h="5424634">
                <a:tc>
                  <a:txBody>
                    <a:bodyPr/>
                    <a:lstStyle/>
                    <a:p>
                      <a:pPr>
                        <a:lnSpc>
                          <a:spcPct val="107000"/>
                        </a:lnSpc>
                        <a:spcAft>
                          <a:spcPts val="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Yếu tố tạo hình và nguyên lý tạo hình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Yếu tố:</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Hình dạng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Màu sắc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Đường nét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Hình khối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Chất liệu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Không gian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Sắc độ</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Nguyên lý tạo hình: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Làm theo sự hướng dẫn của giáo viên.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Chấm ,nét, hình khối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Chất liệu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Đồ họa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Nguyên lý tạo hình: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Biết lựa chọn và kết hợp các yếu tố và nguyên lý tạo hình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Mĩ thuật tạo hình</a:t>
                      </a: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-Là tạo hình bằng tất cả các chất liệu kiếm được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Vd: viên sỏi có thể làm chấm, nhành cây có thể làm nét, hộp sữa có thể làm khối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Mĩ thuật ứng dụng: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-Tạo ra các sản phẩm ứng dụng trong cuộc sống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-Theo chương trình mĩ thuật hiện hành học sinh nhận biết và hiểu được gì sau khi học.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-Còn chương trình MT mới là học sinh sau khi học làm được gì.</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5767200"/>
                  </a:ext>
                </a:extLst>
              </a:tr>
            </a:tbl>
          </a:graphicData>
        </a:graphic>
      </p:graphicFrame>
    </p:spTree>
    <p:extLst>
      <p:ext uri="{BB962C8B-B14F-4D97-AF65-F5344CB8AC3E}">
        <p14:creationId xmlns:p14="http://schemas.microsoft.com/office/powerpoint/2010/main" val="2268572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97809015"/>
              </p:ext>
            </p:extLst>
          </p:nvPr>
        </p:nvGraphicFramePr>
        <p:xfrm>
          <a:off x="677865" y="443345"/>
          <a:ext cx="11223190" cy="6234545"/>
        </p:xfrm>
        <a:graphic>
          <a:graphicData uri="http://schemas.openxmlformats.org/drawingml/2006/table">
            <a:tbl>
              <a:tblPr firstRow="1" firstCol="1" bandRow="1"/>
              <a:tblGrid>
                <a:gridCol w="2244638">
                  <a:extLst>
                    <a:ext uri="{9D8B030D-6E8A-4147-A177-3AD203B41FA5}">
                      <a16:colId xmlns:a16="http://schemas.microsoft.com/office/drawing/2014/main" val="3513289604"/>
                    </a:ext>
                  </a:extLst>
                </a:gridCol>
                <a:gridCol w="2244638">
                  <a:extLst>
                    <a:ext uri="{9D8B030D-6E8A-4147-A177-3AD203B41FA5}">
                      <a16:colId xmlns:a16="http://schemas.microsoft.com/office/drawing/2014/main" val="1466618607"/>
                    </a:ext>
                  </a:extLst>
                </a:gridCol>
                <a:gridCol w="2244638">
                  <a:extLst>
                    <a:ext uri="{9D8B030D-6E8A-4147-A177-3AD203B41FA5}">
                      <a16:colId xmlns:a16="http://schemas.microsoft.com/office/drawing/2014/main" val="841365831"/>
                    </a:ext>
                  </a:extLst>
                </a:gridCol>
                <a:gridCol w="2244638">
                  <a:extLst>
                    <a:ext uri="{9D8B030D-6E8A-4147-A177-3AD203B41FA5}">
                      <a16:colId xmlns:a16="http://schemas.microsoft.com/office/drawing/2014/main" val="1011962721"/>
                    </a:ext>
                  </a:extLst>
                </a:gridCol>
                <a:gridCol w="2244638">
                  <a:extLst>
                    <a:ext uri="{9D8B030D-6E8A-4147-A177-3AD203B41FA5}">
                      <a16:colId xmlns:a16="http://schemas.microsoft.com/office/drawing/2014/main" val="1963540455"/>
                    </a:ext>
                  </a:extLst>
                </a:gridCol>
              </a:tblGrid>
              <a:tr h="6234545">
                <a:tc>
                  <a:txBody>
                    <a:bodyPr/>
                    <a:lstStyle/>
                    <a:p>
                      <a:pPr>
                        <a:lnSpc>
                          <a:spcPct val="107000"/>
                        </a:lnSpc>
                        <a:spcAft>
                          <a:spcPts val="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Thể </a:t>
                      </a:r>
                      <a:r>
                        <a:rPr lang="vi-VN" sz="2000" b="1" dirty="0" smtClean="0">
                          <a:effectLst/>
                          <a:latin typeface="Times New Roman" panose="02020603050405020304" pitchFamily="18" charset="0"/>
                          <a:ea typeface="Calibri" panose="020F0502020204030204" pitchFamily="34" charset="0"/>
                          <a:cs typeface="Times New Roman" panose="02020603050405020304" pitchFamily="18" charset="0"/>
                        </a:rPr>
                        <a:t>loại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Thường thức mĩ thuật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Vẽ tranh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Trang trí</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Tập nặn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Lý luận và lịch sử MT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Hội họa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Đồ họa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Điêu khắc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Thủ công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-Thay đổi thuật ngữ theo đúng chuyên môn.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-Trước đây không chú trọng vào thể loại thủ công.Nhưng chương trình mới thể loại thủ công lại được chú trọng là một mạch nội dung chính.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-Các thuật ngữ mới giúp học sinh bước đầu hình thanh ý thức định hướng nghề nghiệp rõ ràng hơn trong tương lai.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-Thể loại thủ công giúp học sinh được trải nghiệm thực hành từ những vật liệu có sẵn để tạo sản phẩm ứng dụng vào cuộc sống.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8425859"/>
                  </a:ext>
                </a:extLst>
              </a:tr>
            </a:tbl>
          </a:graphicData>
        </a:graphic>
      </p:graphicFrame>
    </p:spTree>
    <p:extLst>
      <p:ext uri="{BB962C8B-B14F-4D97-AF65-F5344CB8AC3E}">
        <p14:creationId xmlns:p14="http://schemas.microsoft.com/office/powerpoint/2010/main" val="2729683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24406849"/>
              </p:ext>
            </p:extLst>
          </p:nvPr>
        </p:nvGraphicFramePr>
        <p:xfrm>
          <a:off x="346366" y="277091"/>
          <a:ext cx="11360725" cy="6414653"/>
        </p:xfrm>
        <a:graphic>
          <a:graphicData uri="http://schemas.openxmlformats.org/drawingml/2006/table">
            <a:tbl>
              <a:tblPr firstRow="1" firstCol="1" bandRow="1"/>
              <a:tblGrid>
                <a:gridCol w="2272145">
                  <a:extLst>
                    <a:ext uri="{9D8B030D-6E8A-4147-A177-3AD203B41FA5}">
                      <a16:colId xmlns:a16="http://schemas.microsoft.com/office/drawing/2014/main" val="2287314326"/>
                    </a:ext>
                  </a:extLst>
                </a:gridCol>
                <a:gridCol w="2272145">
                  <a:extLst>
                    <a:ext uri="{9D8B030D-6E8A-4147-A177-3AD203B41FA5}">
                      <a16:colId xmlns:a16="http://schemas.microsoft.com/office/drawing/2014/main" val="1030812024"/>
                    </a:ext>
                  </a:extLst>
                </a:gridCol>
                <a:gridCol w="2272145">
                  <a:extLst>
                    <a:ext uri="{9D8B030D-6E8A-4147-A177-3AD203B41FA5}">
                      <a16:colId xmlns:a16="http://schemas.microsoft.com/office/drawing/2014/main" val="1141218629"/>
                    </a:ext>
                  </a:extLst>
                </a:gridCol>
                <a:gridCol w="2272145">
                  <a:extLst>
                    <a:ext uri="{9D8B030D-6E8A-4147-A177-3AD203B41FA5}">
                      <a16:colId xmlns:a16="http://schemas.microsoft.com/office/drawing/2014/main" val="1476176906"/>
                    </a:ext>
                  </a:extLst>
                </a:gridCol>
                <a:gridCol w="2272145">
                  <a:extLst>
                    <a:ext uri="{9D8B030D-6E8A-4147-A177-3AD203B41FA5}">
                      <a16:colId xmlns:a16="http://schemas.microsoft.com/office/drawing/2014/main" val="3365275528"/>
                    </a:ext>
                  </a:extLst>
                </a:gridCol>
              </a:tblGrid>
              <a:tr h="6414653">
                <a:tc>
                  <a:txBody>
                    <a:bodyPr/>
                    <a:lstStyle/>
                    <a:p>
                      <a:pPr>
                        <a:lnSpc>
                          <a:spcPct val="107000"/>
                        </a:lnSpc>
                        <a:spcAft>
                          <a:spcPts val="0"/>
                        </a:spcAft>
                      </a:pPr>
                      <a:r>
                        <a:rPr lang="vi-VN" sz="2200" b="1" dirty="0">
                          <a:effectLst/>
                          <a:latin typeface="Times New Roman" panose="02020603050405020304" pitchFamily="18" charset="0"/>
                          <a:ea typeface="Calibri" panose="020F0502020204030204" pitchFamily="34" charset="0"/>
                          <a:cs typeface="Times New Roman" panose="02020603050405020304" pitchFamily="18" charset="0"/>
                        </a:rPr>
                        <a:t>Hoạt động thực hành và thảo luận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200" b="1">
                          <a:effectLst/>
                          <a:latin typeface="Times New Roman" panose="02020603050405020304" pitchFamily="18" charset="0"/>
                          <a:ea typeface="Calibri" panose="020F0502020204030204" pitchFamily="34" charset="0"/>
                          <a:cs typeface="Times New Roman" panose="02020603050405020304" pitchFamily="18" charset="0"/>
                        </a:rPr>
                        <a:t>Thực hành:</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200" b="1">
                          <a:effectLst/>
                          <a:latin typeface="Times New Roman" panose="02020603050405020304" pitchFamily="18" charset="0"/>
                          <a:ea typeface="Calibri" panose="020F0502020204030204" pitchFamily="34" charset="0"/>
                          <a:cs typeface="Times New Roman" panose="02020603050405020304" pitchFamily="18" charset="0"/>
                        </a:rPr>
                        <a:t>-Vẽ là chủ yếu.</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200" b="1">
                          <a:effectLst/>
                          <a:latin typeface="Times New Roman" panose="02020603050405020304" pitchFamily="18" charset="0"/>
                          <a:ea typeface="Calibri" panose="020F0502020204030204" pitchFamily="34" charset="0"/>
                          <a:cs typeface="Times New Roman" panose="02020603050405020304" pitchFamily="18" charset="0"/>
                        </a:rPr>
                        <a:t>Thảo luận:</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200" b="1">
                          <a:effectLst/>
                          <a:latin typeface="Times New Roman" panose="02020603050405020304" pitchFamily="18" charset="0"/>
                          <a:ea typeface="Calibri" panose="020F0502020204030204" pitchFamily="34" charset="0"/>
                          <a:cs typeface="Times New Roman" panose="02020603050405020304" pitchFamily="18" charset="0"/>
                        </a:rPr>
                        <a:t>-Chỉ có tìm hiểu bài nội dung bài học.</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200" b="1">
                          <a:effectLst/>
                          <a:latin typeface="Times New Roman" panose="02020603050405020304" pitchFamily="18" charset="0"/>
                          <a:ea typeface="Calibri" panose="020F0502020204030204" pitchFamily="34" charset="0"/>
                          <a:cs typeface="Times New Roman" panose="02020603050405020304" pitchFamily="18" charset="0"/>
                        </a:rPr>
                        <a:t>Thực hành:</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200" b="1">
                          <a:effectLst/>
                          <a:latin typeface="Times New Roman" panose="02020603050405020304" pitchFamily="18" charset="0"/>
                          <a:ea typeface="Calibri" panose="020F0502020204030204" pitchFamily="34" charset="0"/>
                          <a:cs typeface="Times New Roman" panose="02020603050405020304" pitchFamily="18" charset="0"/>
                        </a:rPr>
                        <a:t>-Sáng tạo sản phẩm MT 2D, 3D.</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200" b="1">
                          <a:effectLst/>
                          <a:latin typeface="Times New Roman" panose="02020603050405020304" pitchFamily="18" charset="0"/>
                          <a:ea typeface="Calibri" panose="020F0502020204030204" pitchFamily="34" charset="0"/>
                          <a:cs typeface="Times New Roman" panose="02020603050405020304" pitchFamily="18" charset="0"/>
                        </a:rPr>
                        <a:t>Thảo luận:</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200" b="1">
                          <a:effectLst/>
                          <a:latin typeface="Times New Roman" panose="02020603050405020304" pitchFamily="18" charset="0"/>
                          <a:ea typeface="Calibri" panose="020F0502020204030204" pitchFamily="34" charset="0"/>
                          <a:cs typeface="Times New Roman" panose="02020603050405020304" pitchFamily="18" charset="0"/>
                        </a:rPr>
                        <a:t>-Tìm hiểu sâu hơn về các tác phẩm di sản văn hóa nghệ thuật.</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200" b="1">
                          <a:effectLst/>
                          <a:latin typeface="Times New Roman" panose="02020603050405020304" pitchFamily="18" charset="0"/>
                          <a:ea typeface="Calibri" panose="020F0502020204030204" pitchFamily="34" charset="0"/>
                          <a:cs typeface="Times New Roman" panose="02020603050405020304" pitchFamily="18" charset="0"/>
                        </a:rPr>
                        <a:t>Phân tích sản phẩm thực hành của học sinh.</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200" b="1">
                          <a:effectLst/>
                          <a:latin typeface="Times New Roman" panose="02020603050405020304" pitchFamily="18" charset="0"/>
                          <a:ea typeface="Calibri" panose="020F0502020204030204" pitchFamily="34" charset="0"/>
                          <a:cs typeface="Times New Roman" panose="02020603050405020304" pitchFamily="18" charset="0"/>
                        </a:rPr>
                        <a:t>-Lựa chọn các phương pháp để tạo sản phẩm</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200" b="1" dirty="0">
                          <a:effectLst/>
                          <a:latin typeface="Times New Roman" panose="02020603050405020304" pitchFamily="18" charset="0"/>
                          <a:ea typeface="Calibri" panose="020F0502020204030204" pitchFamily="34" charset="0"/>
                          <a:cs typeface="Times New Roman" panose="02020603050405020304" pitchFamily="18" charset="0"/>
                        </a:rPr>
                        <a:t>-Hình thức: tạo hình 3D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200" b="1" dirty="0">
                          <a:effectLst/>
                          <a:latin typeface="Times New Roman" panose="02020603050405020304" pitchFamily="18" charset="0"/>
                          <a:ea typeface="Calibri" panose="020F0502020204030204" pitchFamily="34" charset="0"/>
                          <a:cs typeface="Times New Roman" panose="02020603050405020304" pitchFamily="18" charset="0"/>
                        </a:rPr>
                        <a:t>-Tạo sản phẩm thủ công</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200" b="1" dirty="0">
                          <a:effectLst/>
                          <a:latin typeface="Times New Roman" panose="02020603050405020304" pitchFamily="18" charset="0"/>
                          <a:ea typeface="Calibri" panose="020F0502020204030204" pitchFamily="34" charset="0"/>
                          <a:cs typeface="Times New Roman" panose="02020603050405020304" pitchFamily="18" charset="0"/>
                        </a:rPr>
                        <a:t>Sản phẩm gần gũi, trực quan, sinh động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4316" marR="643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44814"/>
                  </a:ext>
                </a:extLst>
              </a:tr>
            </a:tbl>
          </a:graphicData>
        </a:graphic>
      </p:graphicFrame>
    </p:spTree>
    <p:extLst>
      <p:ext uri="{BB962C8B-B14F-4D97-AF65-F5344CB8AC3E}">
        <p14:creationId xmlns:p14="http://schemas.microsoft.com/office/powerpoint/2010/main" val="3677879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DB3833-2C31-4823-83AB-87BDA1C63293}"/>
              </a:ext>
            </a:extLst>
          </p:cNvPr>
          <p:cNvSpPr txBox="1">
            <a:spLocks/>
          </p:cNvSpPr>
          <p:nvPr/>
        </p:nvSpPr>
        <p:spPr>
          <a:xfrm>
            <a:off x="1472325" y="31632"/>
            <a:ext cx="11346462" cy="902646"/>
          </a:xfrm>
          <a:prstGeom prst="rect">
            <a:avLst/>
          </a:prstGeom>
        </p:spPr>
        <p:txBody>
          <a:bodyPr vert="horz" lIns="91440" tIns="45720" rIns="91440" bIns="45720" rtlCol="0" anchor="t">
            <a:no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marL="0" marR="0" lvl="0" indent="0" algn="l" defTabSz="914400" rtl="0" eaLnBrk="1" fontAlgn="auto" latinLnBrk="0" hangingPunct="1">
              <a:lnSpc>
                <a:spcPct val="99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5.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NỘI DUNG GIÁO DỤC</a:t>
            </a:r>
          </a:p>
          <a:p>
            <a:pPr marL="0" marR="0" lvl="0" indent="0" algn="l" defTabSz="914400" rtl="0" eaLnBrk="1" fontAlgn="auto" latinLnBrk="0" hangingPunct="1">
              <a:lnSpc>
                <a:spcPct val="99000"/>
              </a:lnSpc>
              <a:spcBef>
                <a:spcPct val="0"/>
              </a:spcBef>
              <a:spcAft>
                <a:spcPts val="0"/>
              </a:spcAft>
              <a:buClrTx/>
              <a:buSzTx/>
              <a:buFontTx/>
              <a:buNone/>
              <a:tabLst/>
              <a:defRPr/>
            </a:pPr>
            <a:endParaRPr lang="en-US" sz="2800" b="1" dirty="0">
              <a:solidFill>
                <a:srgbClr val="121316">
                  <a:lumMod val="75000"/>
                  <a:lumOff val="25000"/>
                </a:srgbClr>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9000"/>
              </a:lnSpc>
              <a:spcBef>
                <a:spcPct val="0"/>
              </a:spcBef>
              <a:spcAft>
                <a:spcPts val="0"/>
              </a:spcAft>
              <a:buClrTx/>
              <a:buSzTx/>
              <a:buFontTx/>
              <a:buNone/>
              <a:tabLst/>
              <a:defRPr/>
            </a:pPr>
            <a:r>
              <a:rPr lang="en-US" sz="2800" b="1" dirty="0">
                <a:solidFill>
                  <a:srgbClr val="121316">
                    <a:lumMod val="75000"/>
                    <a:lumOff val="25000"/>
                  </a:srgbClr>
                </a:solidFill>
                <a:latin typeface="Times New Roman" panose="02020603050405020304" pitchFamily="18" charset="0"/>
                <a:cs typeface="Times New Roman" panose="02020603050405020304" pitchFamily="18" charset="0"/>
              </a:rPr>
              <a:t>1. </a:t>
            </a:r>
            <a:r>
              <a:rPr lang="en-US" sz="2800" b="1" dirty="0" err="1">
                <a:solidFill>
                  <a:srgbClr val="121316">
                    <a:lumMod val="75000"/>
                    <a:lumOff val="25000"/>
                  </a:srgbClr>
                </a:solidFill>
                <a:latin typeface="Times New Roman" panose="02020603050405020304" pitchFamily="18" charset="0"/>
                <a:cs typeface="Times New Roman" panose="02020603050405020304" pitchFamily="18" charset="0"/>
              </a:rPr>
              <a:t>Nội</a:t>
            </a:r>
            <a:r>
              <a:rPr lang="en-US" sz="2800" b="1" dirty="0">
                <a:solidFill>
                  <a:srgbClr val="121316">
                    <a:lumMod val="75000"/>
                    <a:lumOff val="25000"/>
                  </a:srgbClr>
                </a:solidFill>
                <a:latin typeface="Times New Roman" panose="02020603050405020304" pitchFamily="18" charset="0"/>
                <a:cs typeface="Times New Roman" panose="02020603050405020304" pitchFamily="18" charset="0"/>
              </a:rPr>
              <a:t> dung </a:t>
            </a:r>
            <a:r>
              <a:rPr lang="en-US" sz="2800" b="1" dirty="0" err="1">
                <a:solidFill>
                  <a:srgbClr val="121316">
                    <a:lumMod val="75000"/>
                    <a:lumOff val="25000"/>
                  </a:srgbClr>
                </a:solidFill>
                <a:latin typeface="Times New Roman" panose="02020603050405020304" pitchFamily="18" charset="0"/>
                <a:cs typeface="Times New Roman" panose="02020603050405020304" pitchFamily="18" charset="0"/>
              </a:rPr>
              <a:t>khái</a:t>
            </a:r>
            <a:r>
              <a:rPr lang="en-US" sz="28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800" b="1" dirty="0" err="1">
                <a:solidFill>
                  <a:srgbClr val="121316">
                    <a:lumMod val="75000"/>
                    <a:lumOff val="25000"/>
                  </a:srgbClr>
                </a:solidFill>
                <a:latin typeface="Times New Roman" panose="02020603050405020304" pitchFamily="18" charset="0"/>
                <a:cs typeface="Times New Roman" panose="02020603050405020304" pitchFamily="18" charset="0"/>
              </a:rPr>
              <a:t>quát</a:t>
            </a:r>
            <a:endParaRPr kumimoji="0" lang="en-US" sz="28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3A726D7E-C488-41A9-9065-4EA622B6526C}"/>
              </a:ext>
            </a:extLst>
          </p:cNvPr>
          <p:cNvSpPr>
            <a:spLocks noGrp="1"/>
          </p:cNvSpPr>
          <p:nvPr>
            <p:ph idx="1"/>
          </p:nvPr>
        </p:nvSpPr>
        <p:spPr>
          <a:xfrm>
            <a:off x="316396" y="566531"/>
            <a:ext cx="11559207" cy="6112566"/>
          </a:xfrm>
        </p:spPr>
        <p:txBody>
          <a:bodyPr>
            <a:normAutofit/>
          </a:bodyPr>
          <a:lstStyle/>
          <a:p>
            <a:pPr marL="0" indent="0" algn="just">
              <a:buNone/>
            </a:pPr>
            <a:r>
              <a:rPr lang="es-ES" sz="2500" dirty="0">
                <a:latin typeface="Times New Roman" panose="02020603050405020304" pitchFamily="18" charset="0"/>
                <a:cs typeface="Times New Roman" panose="02020603050405020304" pitchFamily="18" charset="0"/>
              </a:rPr>
              <a:t>	</a:t>
            </a:r>
            <a:endParaRPr lang="en-US" dirty="0"/>
          </a:p>
        </p:txBody>
      </p:sp>
      <p:sp>
        <p:nvSpPr>
          <p:cNvPr id="4" name="Content Placeholder 1">
            <a:extLst>
              <a:ext uri="{FF2B5EF4-FFF2-40B4-BE49-F238E27FC236}">
                <a16:creationId xmlns:a16="http://schemas.microsoft.com/office/drawing/2014/main" id="{697BEB94-3FD2-46FD-AF57-226A8D6C84CD}"/>
              </a:ext>
            </a:extLst>
          </p:cNvPr>
          <p:cNvSpPr txBox="1">
            <a:spLocks/>
          </p:cNvSpPr>
          <p:nvPr/>
        </p:nvSpPr>
        <p:spPr>
          <a:xfrm>
            <a:off x="316396" y="1620070"/>
            <a:ext cx="10085691" cy="5705061"/>
          </a:xfrm>
          <a:prstGeom prst="rect">
            <a:avLst/>
          </a:prstGeom>
        </p:spPr>
        <p:txBody>
          <a:bodyPr vert="horz" lIns="91440" tIns="45720" rIns="91440" bIns="45720" rtlCol="0">
            <a:norm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marR="0" indent="0" algn="just">
              <a:lnSpc>
                <a:spcPct val="115000"/>
              </a:lnSpc>
              <a:spcBef>
                <a:spcPts val="200"/>
              </a:spcBef>
              <a:spcAft>
                <a:spcPts val="200"/>
              </a:spcAft>
              <a:buNone/>
            </a:pPr>
            <a:r>
              <a:rPr lang="es-ES" sz="2500" dirty="0">
                <a:latin typeface="Times New Roman" panose="02020603050405020304" pitchFamily="18" charset="0"/>
                <a:ea typeface="Calibri" panose="020F0502020204030204" pitchFamily="34" charset="0"/>
                <a:cs typeface="Times New Roman" panose="02020603050405020304" pitchFamily="18" charset="0"/>
              </a:rPr>
              <a:t>	</a:t>
            </a:r>
            <a:r>
              <a:rPr lang="vi-VN" sz="2800" b="1" i="1" dirty="0" err="1">
                <a:solidFill>
                  <a:srgbClr val="FF0000"/>
                </a:solidFill>
                <a:latin typeface="Times New Roman" panose="02020603050405020304" pitchFamily="18" charset="0"/>
                <a:ea typeface="Calibri" panose="020F0502020204030204" pitchFamily="34" charset="0"/>
              </a:rPr>
              <a:t>Nội</a:t>
            </a:r>
            <a:r>
              <a:rPr lang="vi-VN" sz="2800" b="1" i="1" dirty="0">
                <a:solidFill>
                  <a:srgbClr val="FF0000"/>
                </a:solidFill>
                <a:latin typeface="Times New Roman" panose="02020603050405020304" pitchFamily="18" charset="0"/>
                <a:ea typeface="Calibri" panose="020F0502020204030204" pitchFamily="34" charset="0"/>
              </a:rPr>
              <a:t> dung </a:t>
            </a:r>
            <a:r>
              <a:rPr lang="es-ES" sz="2800" b="1" i="1" dirty="0" err="1">
                <a:solidFill>
                  <a:srgbClr val="FF0000"/>
                </a:solidFill>
                <a:latin typeface="Times New Roman" panose="02020603050405020304" pitchFamily="18" charset="0"/>
                <a:ea typeface="Calibri" panose="020F0502020204030204" pitchFamily="34" charset="0"/>
              </a:rPr>
              <a:t>giáo</a:t>
            </a:r>
            <a:r>
              <a:rPr lang="es-ES" sz="2800" b="1" i="1" dirty="0">
                <a:solidFill>
                  <a:srgbClr val="FF0000"/>
                </a:solidFill>
                <a:latin typeface="Times New Roman" panose="02020603050405020304" pitchFamily="18" charset="0"/>
                <a:ea typeface="Calibri" panose="020F0502020204030204" pitchFamily="34" charset="0"/>
              </a:rPr>
              <a:t> </a:t>
            </a:r>
            <a:r>
              <a:rPr lang="es-ES" sz="2800" b="1" i="1" dirty="0" err="1">
                <a:solidFill>
                  <a:srgbClr val="FF0000"/>
                </a:solidFill>
                <a:latin typeface="Times New Roman" panose="02020603050405020304" pitchFamily="18" charset="0"/>
                <a:ea typeface="Calibri" panose="020F0502020204030204" pitchFamily="34" charset="0"/>
              </a:rPr>
              <a:t>dục</a:t>
            </a:r>
            <a:r>
              <a:rPr lang="es-ES" sz="2800" b="1" i="1" dirty="0">
                <a:solidFill>
                  <a:srgbClr val="FF0000"/>
                </a:solidFill>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cốt</a:t>
            </a:r>
            <a:r>
              <a:rPr lang="es-ES" sz="2800" dirty="0">
                <a:latin typeface="Times New Roman" panose="02020603050405020304" pitchFamily="18" charset="0"/>
                <a:ea typeface="Calibri" panose="020F0502020204030204" pitchFamily="34" charset="0"/>
              </a:rPr>
              <a:t> </a:t>
            </a:r>
            <a:r>
              <a:rPr lang="es-ES" sz="2800" dirty="0" err="1">
                <a:latin typeface="Times New Roman" panose="02020603050405020304" pitchFamily="18" charset="0"/>
                <a:ea typeface="Calibri" panose="020F0502020204030204" pitchFamily="34" charset="0"/>
              </a:rPr>
              <a:t>lõi</a:t>
            </a:r>
            <a:r>
              <a:rPr lang="es-ES" sz="2800" dirty="0">
                <a:latin typeface="Times New Roman" panose="02020603050405020304" pitchFamily="18" charset="0"/>
                <a:ea typeface="Calibri" panose="020F0502020204030204" pitchFamily="34" charset="0"/>
              </a:rPr>
              <a:t>: </a:t>
            </a:r>
          </a:p>
          <a:p>
            <a:pPr marL="0" marR="0" indent="0" algn="just">
              <a:lnSpc>
                <a:spcPct val="115000"/>
              </a:lnSpc>
              <a:spcBef>
                <a:spcPts val="200"/>
              </a:spcBef>
              <a:spcAft>
                <a:spcPts val="200"/>
              </a:spcAft>
              <a:buNone/>
            </a:pPr>
            <a:r>
              <a:rPr lang="es-ES" sz="2800" dirty="0">
                <a:latin typeface="Times New Roman" panose="02020603050405020304" pitchFamily="18" charset="0"/>
                <a:ea typeface="Calibri" panose="020F0502020204030204" pitchFamily="34" charset="0"/>
              </a:rPr>
              <a:t>	</a:t>
            </a:r>
            <a:r>
              <a:rPr lang="es-ES" sz="2800" b="1" dirty="0">
                <a:latin typeface="Times New Roman" panose="02020603050405020304" pitchFamily="18" charset="0"/>
                <a:ea typeface="Calibri" panose="020F0502020204030204" pitchFamily="34" charset="0"/>
              </a:rPr>
              <a:t>1) </a:t>
            </a:r>
            <a:r>
              <a:rPr lang="vi-VN" sz="2800" b="1" i="1" dirty="0">
                <a:latin typeface="Times New Roman" panose="02020603050405020304" pitchFamily="18" charset="0"/>
                <a:ea typeface="Calibri" panose="020F0502020204030204" pitchFamily="34" charset="0"/>
              </a:rPr>
              <a:t>Lí luận và lịch sử mĩ thuật</a:t>
            </a:r>
            <a:r>
              <a:rPr lang="en-US" sz="2800" b="1" i="1" dirty="0">
                <a:latin typeface="Times New Roman" panose="02020603050405020304" pitchFamily="18" charset="0"/>
                <a:ea typeface="Calibri" panose="020F0502020204030204" pitchFamily="34" charset="0"/>
              </a:rPr>
              <a:t>: </a:t>
            </a:r>
            <a:r>
              <a:rPr lang="vi-VN" sz="2800" dirty="0">
                <a:latin typeface="Times New Roman" panose="02020603050405020304" pitchFamily="18" charset="0"/>
                <a:ea typeface="Calibri" panose="020F0502020204030204" pitchFamily="34" charset="0"/>
              </a:rPr>
              <a:t>làm quen với tìm hiểu tác giả, sản phẩm, tác phẩm, di sản văn hóa nghệ thuật </a:t>
            </a:r>
            <a:r>
              <a:rPr lang="vi-VN" sz="2800" dirty="0">
                <a:solidFill>
                  <a:srgbClr val="C00000"/>
                </a:solidFill>
                <a:latin typeface="Times New Roman" panose="02020603050405020304" pitchFamily="18" charset="0"/>
                <a:ea typeface="Calibri" panose="020F0502020204030204" pitchFamily="34" charset="0"/>
              </a:rPr>
              <a:t>( thường thức MT)</a:t>
            </a:r>
            <a:endParaRPr lang="es-ES" sz="2800" dirty="0">
              <a:solidFill>
                <a:srgbClr val="C00000"/>
              </a:solidFill>
              <a:latin typeface="Times New Roman" panose="02020603050405020304" pitchFamily="18" charset="0"/>
              <a:ea typeface="Calibri" panose="020F0502020204030204" pitchFamily="34" charset="0"/>
            </a:endParaRPr>
          </a:p>
          <a:p>
            <a:pPr marL="0" indent="0" algn="just">
              <a:lnSpc>
                <a:spcPct val="115000"/>
              </a:lnSpc>
              <a:spcBef>
                <a:spcPts val="200"/>
              </a:spcBef>
              <a:spcAft>
                <a:spcPts val="200"/>
              </a:spcAft>
              <a:buNone/>
            </a:pPr>
            <a:r>
              <a:rPr lang="es-ES" sz="2800" dirty="0">
                <a:latin typeface="Times New Roman" panose="02020603050405020304" pitchFamily="18" charset="0"/>
                <a:ea typeface="Calibri" panose="020F0502020204030204" pitchFamily="34" charset="0"/>
              </a:rPr>
              <a:t>	</a:t>
            </a:r>
            <a:r>
              <a:rPr lang="es-ES" sz="2800" b="1" dirty="0">
                <a:latin typeface="Times New Roman" panose="02020603050405020304" pitchFamily="18" charset="0"/>
                <a:ea typeface="Calibri" panose="020F0502020204030204" pitchFamily="34" charset="0"/>
              </a:rPr>
              <a:t>2) </a:t>
            </a:r>
            <a:r>
              <a:rPr lang="es-ES" sz="2800" b="1" dirty="0" err="1">
                <a:latin typeface="Times New Roman" panose="02020603050405020304" pitchFamily="18" charset="0"/>
                <a:ea typeface="Calibri" panose="020F0502020204030204" pitchFamily="34" charset="0"/>
              </a:rPr>
              <a:t>Hội</a:t>
            </a:r>
            <a:r>
              <a:rPr lang="es-ES" sz="2800" b="1" dirty="0">
                <a:latin typeface="Times New Roman" panose="02020603050405020304" pitchFamily="18" charset="0"/>
                <a:ea typeface="Calibri" panose="020F0502020204030204" pitchFamily="34" charset="0"/>
              </a:rPr>
              <a:t> </a:t>
            </a:r>
            <a:r>
              <a:rPr lang="es-ES" sz="2800" b="1" dirty="0" err="1">
                <a:latin typeface="Times New Roman" panose="02020603050405020304" pitchFamily="18" charset="0"/>
                <a:ea typeface="Calibri" panose="020F0502020204030204" pitchFamily="34" charset="0"/>
              </a:rPr>
              <a:t>họa</a:t>
            </a:r>
            <a:r>
              <a:rPr lang="es-ES" sz="2800" b="1" dirty="0">
                <a:latin typeface="Times New Roman" panose="02020603050405020304" pitchFamily="18" charset="0"/>
                <a:ea typeface="Calibri" panose="020F0502020204030204" pitchFamily="34" charset="0"/>
              </a:rPr>
              <a:t> </a:t>
            </a:r>
            <a:r>
              <a:rPr lang="vi-VN" sz="2800" dirty="0">
                <a:solidFill>
                  <a:srgbClr val="C00000"/>
                </a:solidFill>
                <a:latin typeface="Times New Roman" panose="02020603050405020304" pitchFamily="18" charset="0"/>
                <a:ea typeface="Calibri" panose="020F0502020204030204" pitchFamily="34" charset="0"/>
              </a:rPr>
              <a:t>( vẽ tranh, vẽ theo mẫu)</a:t>
            </a:r>
            <a:endParaRPr lang="es-ES" sz="2800" b="1" dirty="0">
              <a:latin typeface="Times New Roman" panose="02020603050405020304" pitchFamily="18" charset="0"/>
              <a:ea typeface="Calibri" panose="020F0502020204030204" pitchFamily="34" charset="0"/>
            </a:endParaRPr>
          </a:p>
          <a:p>
            <a:pPr marL="0" indent="0" algn="just">
              <a:lnSpc>
                <a:spcPct val="115000"/>
              </a:lnSpc>
              <a:spcBef>
                <a:spcPts val="200"/>
              </a:spcBef>
              <a:spcAft>
                <a:spcPts val="200"/>
              </a:spcAft>
              <a:buNone/>
            </a:pPr>
            <a:r>
              <a:rPr lang="es-ES" sz="2800" b="1" dirty="0">
                <a:latin typeface="Times New Roman" panose="02020603050405020304" pitchFamily="18" charset="0"/>
                <a:ea typeface="Calibri" panose="020F0502020204030204" pitchFamily="34" charset="0"/>
              </a:rPr>
              <a:t>	3) </a:t>
            </a:r>
            <a:r>
              <a:rPr lang="es-ES" sz="2800" b="1" dirty="0" err="1">
                <a:latin typeface="Times New Roman" panose="02020603050405020304" pitchFamily="18" charset="0"/>
                <a:ea typeface="Calibri" panose="020F0502020204030204" pitchFamily="34" charset="0"/>
              </a:rPr>
              <a:t>Đồ</a:t>
            </a:r>
            <a:r>
              <a:rPr lang="es-ES" sz="2800" b="1" dirty="0">
                <a:latin typeface="Times New Roman" panose="02020603050405020304" pitchFamily="18" charset="0"/>
                <a:ea typeface="Calibri" panose="020F0502020204030204" pitchFamily="34" charset="0"/>
              </a:rPr>
              <a:t> </a:t>
            </a:r>
            <a:r>
              <a:rPr lang="es-ES" sz="2800" b="1" dirty="0" err="1">
                <a:latin typeface="Times New Roman" panose="02020603050405020304" pitchFamily="18" charset="0"/>
                <a:ea typeface="Calibri" panose="020F0502020204030204" pitchFamily="34" charset="0"/>
              </a:rPr>
              <a:t>họa</a:t>
            </a:r>
            <a:r>
              <a:rPr lang="es-ES" sz="2800" b="1" dirty="0">
                <a:latin typeface="Times New Roman" panose="02020603050405020304" pitchFamily="18" charset="0"/>
                <a:ea typeface="Calibri" panose="020F0502020204030204" pitchFamily="34" charset="0"/>
              </a:rPr>
              <a:t> </a:t>
            </a:r>
            <a:r>
              <a:rPr lang="vi-VN" sz="2800" dirty="0">
                <a:solidFill>
                  <a:srgbClr val="C00000"/>
                </a:solidFill>
                <a:latin typeface="Times New Roman" panose="02020603050405020304" pitchFamily="18" charset="0"/>
                <a:ea typeface="Calibri" panose="020F0502020204030204" pitchFamily="34" charset="0"/>
              </a:rPr>
              <a:t>( trang trí)</a:t>
            </a:r>
            <a:endParaRPr lang="es-ES" sz="2800" b="1" dirty="0">
              <a:latin typeface="Times New Roman" panose="02020603050405020304" pitchFamily="18" charset="0"/>
              <a:ea typeface="Calibri" panose="020F0502020204030204" pitchFamily="34" charset="0"/>
            </a:endParaRPr>
          </a:p>
          <a:p>
            <a:pPr marL="0" indent="0" algn="just">
              <a:lnSpc>
                <a:spcPct val="115000"/>
              </a:lnSpc>
              <a:spcBef>
                <a:spcPts val="200"/>
              </a:spcBef>
              <a:spcAft>
                <a:spcPts val="200"/>
              </a:spcAft>
              <a:buNone/>
            </a:pPr>
            <a:r>
              <a:rPr lang="es-ES" sz="2800" b="1" dirty="0">
                <a:latin typeface="Times New Roman" panose="02020603050405020304" pitchFamily="18" charset="0"/>
                <a:ea typeface="Calibri" panose="020F0502020204030204" pitchFamily="34" charset="0"/>
              </a:rPr>
              <a:t>	4) </a:t>
            </a:r>
            <a:r>
              <a:rPr lang="es-ES" sz="2800" b="1" dirty="0" err="1">
                <a:latin typeface="Times New Roman" panose="02020603050405020304" pitchFamily="18" charset="0"/>
                <a:ea typeface="Calibri" panose="020F0502020204030204" pitchFamily="34" charset="0"/>
              </a:rPr>
              <a:t>Điêu</a:t>
            </a:r>
            <a:r>
              <a:rPr lang="es-ES" sz="2800" b="1" dirty="0">
                <a:latin typeface="Times New Roman" panose="02020603050405020304" pitchFamily="18" charset="0"/>
                <a:ea typeface="Calibri" panose="020F0502020204030204" pitchFamily="34" charset="0"/>
              </a:rPr>
              <a:t> </a:t>
            </a:r>
            <a:r>
              <a:rPr lang="es-ES" sz="2800" b="1" dirty="0" err="1">
                <a:latin typeface="Times New Roman" panose="02020603050405020304" pitchFamily="18" charset="0"/>
                <a:ea typeface="Calibri" panose="020F0502020204030204" pitchFamily="34" charset="0"/>
              </a:rPr>
              <a:t>khắc</a:t>
            </a:r>
            <a:r>
              <a:rPr lang="es-ES" sz="2800" b="1" dirty="0">
                <a:latin typeface="Times New Roman" panose="02020603050405020304" pitchFamily="18" charset="0"/>
                <a:ea typeface="Calibri" panose="020F0502020204030204" pitchFamily="34" charset="0"/>
              </a:rPr>
              <a:t> </a:t>
            </a:r>
            <a:r>
              <a:rPr lang="vi-VN" sz="2800" dirty="0">
                <a:solidFill>
                  <a:srgbClr val="C00000"/>
                </a:solidFill>
                <a:latin typeface="Times New Roman" panose="02020603050405020304" pitchFamily="18" charset="0"/>
                <a:ea typeface="Calibri" panose="020F0502020204030204" pitchFamily="34" charset="0"/>
              </a:rPr>
              <a:t>( nặn)</a:t>
            </a:r>
            <a:endParaRPr lang="es-ES" sz="2800" b="1" dirty="0">
              <a:latin typeface="Times New Roman" panose="02020603050405020304" pitchFamily="18" charset="0"/>
              <a:ea typeface="Calibri" panose="020F0502020204030204" pitchFamily="34" charset="0"/>
            </a:endParaRPr>
          </a:p>
          <a:p>
            <a:pPr marL="0" indent="0" algn="just">
              <a:lnSpc>
                <a:spcPct val="115000"/>
              </a:lnSpc>
              <a:spcBef>
                <a:spcPts val="200"/>
              </a:spcBef>
              <a:spcAft>
                <a:spcPts val="200"/>
              </a:spcAft>
              <a:buNone/>
            </a:pPr>
            <a:r>
              <a:rPr lang="es-ES" sz="2800" b="1" dirty="0">
                <a:latin typeface="Times New Roman" panose="02020603050405020304" pitchFamily="18" charset="0"/>
                <a:ea typeface="Calibri" panose="020F0502020204030204" pitchFamily="34" charset="0"/>
              </a:rPr>
              <a:t>	5) </a:t>
            </a:r>
            <a:r>
              <a:rPr lang="es-ES" sz="2800" b="1" dirty="0" err="1">
                <a:latin typeface="Times New Roman" panose="02020603050405020304" pitchFamily="18" charset="0"/>
                <a:ea typeface="Calibri" panose="020F0502020204030204" pitchFamily="34" charset="0"/>
              </a:rPr>
              <a:t>Thủ</a:t>
            </a:r>
            <a:r>
              <a:rPr lang="es-ES" sz="2800" b="1" dirty="0">
                <a:latin typeface="Times New Roman" panose="02020603050405020304" pitchFamily="18" charset="0"/>
                <a:ea typeface="Calibri" panose="020F0502020204030204" pitchFamily="34" charset="0"/>
              </a:rPr>
              <a:t> </a:t>
            </a:r>
            <a:r>
              <a:rPr lang="es-ES" sz="2800" b="1" dirty="0" err="1">
                <a:latin typeface="Times New Roman" panose="02020603050405020304" pitchFamily="18" charset="0"/>
                <a:ea typeface="Calibri" panose="020F0502020204030204" pitchFamily="34" charset="0"/>
              </a:rPr>
              <a:t>công</a:t>
            </a:r>
            <a:endParaRPr lang="es-ES" sz="2800" dirty="0">
              <a:solidFill>
                <a:srgbClr val="C00000"/>
              </a:solidFill>
              <a:latin typeface="Times New Roman" panose="02020603050405020304" pitchFamily="18" charset="0"/>
              <a:ea typeface="Calibri" panose="020F0502020204030204" pitchFamily="34" charset="0"/>
            </a:endParaRPr>
          </a:p>
          <a:p>
            <a:pPr marL="0" marR="0" indent="0" algn="just">
              <a:lnSpc>
                <a:spcPct val="115000"/>
              </a:lnSpc>
              <a:spcBef>
                <a:spcPts val="200"/>
              </a:spcBef>
              <a:spcAft>
                <a:spcPts val="200"/>
              </a:spcAft>
              <a:buNone/>
            </a:pPr>
            <a:endParaRPr lang="es-ES" sz="2800" b="1" dirty="0">
              <a:latin typeface="Times New Roman" panose="02020603050405020304" pitchFamily="18" charset="0"/>
              <a:ea typeface="Calibri" panose="020F0502020204030204" pitchFamily="34" charset="0"/>
            </a:endParaRPr>
          </a:p>
          <a:p>
            <a:pPr marL="0" marR="0" indent="0" algn="just">
              <a:lnSpc>
                <a:spcPct val="115000"/>
              </a:lnSpc>
              <a:spcBef>
                <a:spcPts val="200"/>
              </a:spcBef>
              <a:spcAft>
                <a:spcPts val="200"/>
              </a:spcAft>
              <a:buNone/>
            </a:pPr>
            <a:r>
              <a:rPr lang="es-ES" sz="2800" b="1" dirty="0">
                <a:latin typeface="Times New Roman" panose="02020603050405020304" pitchFamily="18" charset="0"/>
                <a:ea typeface="Calibri" panose="020F0502020204030204" pitchFamily="34" charset="0"/>
              </a:rPr>
              <a:t>	</a:t>
            </a:r>
            <a:endParaRPr lang="en-US" b="1" dirty="0"/>
          </a:p>
        </p:txBody>
      </p:sp>
    </p:spTree>
    <p:extLst>
      <p:ext uri="{BB962C8B-B14F-4D97-AF65-F5344CB8AC3E}">
        <p14:creationId xmlns:p14="http://schemas.microsoft.com/office/powerpoint/2010/main" val="413256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DB3833-2C31-4823-83AB-87BDA1C63293}"/>
              </a:ext>
            </a:extLst>
          </p:cNvPr>
          <p:cNvSpPr txBox="1">
            <a:spLocks/>
          </p:cNvSpPr>
          <p:nvPr/>
        </p:nvSpPr>
        <p:spPr>
          <a:xfrm>
            <a:off x="1314254" y="0"/>
            <a:ext cx="11346462" cy="902646"/>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marL="0" marR="0" lvl="0" indent="0" algn="l" defTabSz="914400" rtl="0" eaLnBrk="1" fontAlgn="auto" latinLnBrk="0" hangingPunct="1">
              <a:lnSpc>
                <a:spcPct val="99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5.    NỘI DUNG GIÁO DỤC</a:t>
            </a:r>
          </a:p>
          <a:p>
            <a:pPr marL="0" marR="0" lvl="0" indent="0" algn="l" defTabSz="914400" rtl="0" eaLnBrk="1" fontAlgn="auto" latinLnBrk="0" hangingPunct="1">
              <a:lnSpc>
                <a:spcPct val="99000"/>
              </a:lnSpc>
              <a:spcBef>
                <a:spcPct val="0"/>
              </a:spcBef>
              <a:spcAft>
                <a:spcPts val="0"/>
              </a:spcAft>
              <a:buClrTx/>
              <a:buSzTx/>
              <a:buFontTx/>
              <a:buNone/>
              <a:tabLst/>
              <a:defRPr/>
            </a:pP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1.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Nội</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dung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khái</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quát</a:t>
            </a:r>
            <a:endPar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endParaRPr>
          </a:p>
        </p:txBody>
      </p:sp>
      <p:sp>
        <p:nvSpPr>
          <p:cNvPr id="2" name="Content Placeholder 1">
            <a:extLst>
              <a:ext uri="{FF2B5EF4-FFF2-40B4-BE49-F238E27FC236}">
                <a16:creationId xmlns:a16="http://schemas.microsoft.com/office/drawing/2014/main" id="{3A726D7E-C488-41A9-9065-4EA622B6526C}"/>
              </a:ext>
            </a:extLst>
          </p:cNvPr>
          <p:cNvSpPr>
            <a:spLocks noGrp="1"/>
          </p:cNvSpPr>
          <p:nvPr>
            <p:ph idx="1"/>
          </p:nvPr>
        </p:nvSpPr>
        <p:spPr>
          <a:xfrm>
            <a:off x="316396" y="566531"/>
            <a:ext cx="11713308" cy="6112566"/>
          </a:xfrm>
        </p:spPr>
        <p:txBody>
          <a:bodyPr>
            <a:normAutofit/>
          </a:bodyPr>
          <a:lstStyle/>
          <a:p>
            <a:pPr marL="0" indent="0" algn="just">
              <a:buNone/>
            </a:pPr>
            <a:r>
              <a:rPr lang="es-ES" sz="2500" dirty="0">
                <a:latin typeface="Times New Roman" panose="02020603050405020304" pitchFamily="18" charset="0"/>
                <a:cs typeface="Times New Roman" panose="02020603050405020304" pitchFamily="18" charset="0"/>
              </a:rPr>
              <a:t>	</a:t>
            </a:r>
            <a:endParaRPr lang="en-US" dirty="0"/>
          </a:p>
        </p:txBody>
      </p:sp>
      <p:sp>
        <p:nvSpPr>
          <p:cNvPr id="4" name="Content Placeholder 1">
            <a:extLst>
              <a:ext uri="{FF2B5EF4-FFF2-40B4-BE49-F238E27FC236}">
                <a16:creationId xmlns:a16="http://schemas.microsoft.com/office/drawing/2014/main" id="{697BEB94-3FD2-46FD-AF57-226A8D6C84CD}"/>
              </a:ext>
            </a:extLst>
          </p:cNvPr>
          <p:cNvSpPr txBox="1">
            <a:spLocks/>
          </p:cNvSpPr>
          <p:nvPr/>
        </p:nvSpPr>
        <p:spPr>
          <a:xfrm>
            <a:off x="316396" y="770283"/>
            <a:ext cx="11559207" cy="5705061"/>
          </a:xfrm>
          <a:prstGeom prst="rect">
            <a:avLst/>
          </a:prstGeom>
        </p:spPr>
        <p:txBody>
          <a:bodyPr vert="horz" lIns="91440" tIns="45720" rIns="91440" bIns="45720" rtlCol="0">
            <a:norm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marR="0" indent="0" algn="just">
              <a:lnSpc>
                <a:spcPct val="115000"/>
              </a:lnSpc>
              <a:spcBef>
                <a:spcPts val="200"/>
              </a:spcBef>
              <a:spcAft>
                <a:spcPts val="200"/>
              </a:spcAft>
              <a:buNone/>
            </a:pPr>
            <a:r>
              <a:rPr lang="es-ES" sz="25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latin typeface="Times New Roman" panose="02020603050405020304" pitchFamily="18" charset="0"/>
                <a:ea typeface="Calibri" panose="020F0502020204030204" pitchFamily="34" charset="0"/>
              </a:rPr>
              <a:t>Phân</a:t>
            </a:r>
            <a:r>
              <a:rPr lang="en-US" sz="2800" b="1" i="1" dirty="0">
                <a:latin typeface="Times New Roman" panose="02020603050405020304" pitchFamily="18" charset="0"/>
                <a:ea typeface="Calibri" panose="020F0502020204030204" pitchFamily="34" charset="0"/>
              </a:rPr>
              <a:t> </a:t>
            </a:r>
            <a:r>
              <a:rPr lang="en-US" sz="2800" b="1" i="1" dirty="0" err="1">
                <a:latin typeface="Times New Roman" panose="02020603050405020304" pitchFamily="18" charset="0"/>
                <a:ea typeface="Calibri" panose="020F0502020204030204" pitchFamily="34" charset="0"/>
              </a:rPr>
              <a:t>bố</a:t>
            </a:r>
            <a:r>
              <a:rPr lang="en-US" sz="2800" b="1" i="1" dirty="0">
                <a:latin typeface="Times New Roman" panose="02020603050405020304" pitchFamily="18" charset="0"/>
                <a:ea typeface="Calibri" panose="020F0502020204030204" pitchFamily="34" charset="0"/>
              </a:rPr>
              <a:t> </a:t>
            </a:r>
            <a:r>
              <a:rPr lang="en-US" sz="2800" b="1" i="1" dirty="0" err="1">
                <a:latin typeface="Times New Roman" panose="02020603050405020304" pitchFamily="18" charset="0"/>
                <a:ea typeface="Calibri" panose="020F0502020204030204" pitchFamily="34" charset="0"/>
              </a:rPr>
              <a:t>mạch</a:t>
            </a:r>
            <a:r>
              <a:rPr lang="en-US" sz="2800" b="1" i="1" dirty="0">
                <a:latin typeface="Times New Roman" panose="02020603050405020304" pitchFamily="18" charset="0"/>
                <a:ea typeface="Calibri" panose="020F0502020204030204" pitchFamily="34" charset="0"/>
              </a:rPr>
              <a:t> </a:t>
            </a:r>
            <a:r>
              <a:rPr lang="en-US" sz="2800" b="1" i="1" dirty="0" err="1">
                <a:latin typeface="Times New Roman" panose="02020603050405020304" pitchFamily="18" charset="0"/>
                <a:ea typeface="Calibri" panose="020F0502020204030204" pitchFamily="34" charset="0"/>
              </a:rPr>
              <a:t>nội</a:t>
            </a:r>
            <a:r>
              <a:rPr lang="en-US" sz="2800" b="1" i="1" dirty="0">
                <a:latin typeface="Times New Roman" panose="02020603050405020304" pitchFamily="18" charset="0"/>
                <a:ea typeface="Calibri" panose="020F0502020204030204" pitchFamily="34" charset="0"/>
              </a:rPr>
              <a:t> dung ở </a:t>
            </a:r>
            <a:r>
              <a:rPr lang="en-US" sz="2800" b="1" i="1" dirty="0" err="1">
                <a:latin typeface="Times New Roman" panose="02020603050405020304" pitchFamily="18" charset="0"/>
                <a:ea typeface="Calibri" panose="020F0502020204030204" pitchFamily="34" charset="0"/>
              </a:rPr>
              <a:t>các</a:t>
            </a:r>
            <a:r>
              <a:rPr lang="en-US" sz="2800" b="1" i="1" dirty="0">
                <a:latin typeface="Times New Roman" panose="02020603050405020304" pitchFamily="18" charset="0"/>
                <a:ea typeface="Calibri" panose="020F0502020204030204" pitchFamily="34" charset="0"/>
              </a:rPr>
              <a:t> </a:t>
            </a:r>
            <a:r>
              <a:rPr lang="en-US" sz="2800" b="1" i="1" dirty="0" err="1">
                <a:latin typeface="Times New Roman" panose="02020603050405020304" pitchFamily="18" charset="0"/>
                <a:ea typeface="Calibri" panose="020F0502020204030204" pitchFamily="34" charset="0"/>
              </a:rPr>
              <a:t>lớp</a:t>
            </a:r>
            <a:endParaRPr lang="es-ES" sz="2800" dirty="0">
              <a:latin typeface="Times New Roman" panose="02020603050405020304" pitchFamily="18" charset="0"/>
              <a:ea typeface="Calibri" panose="020F0502020204030204" pitchFamily="34" charset="0"/>
            </a:endParaRPr>
          </a:p>
          <a:p>
            <a:pPr marL="0" marR="0" indent="0" algn="just">
              <a:lnSpc>
                <a:spcPct val="115000"/>
              </a:lnSpc>
              <a:spcBef>
                <a:spcPts val="200"/>
              </a:spcBef>
              <a:spcAft>
                <a:spcPts val="200"/>
              </a:spcAft>
              <a:buNone/>
            </a:pPr>
            <a:r>
              <a:rPr lang="es-ES" sz="2800" dirty="0">
                <a:latin typeface="Times New Roman" panose="02020603050405020304" pitchFamily="18" charset="0"/>
                <a:ea typeface="Calibri" panose="020F0502020204030204" pitchFamily="34" charset="0"/>
              </a:rPr>
              <a:t>		</a:t>
            </a:r>
            <a:endParaRPr lang="en-US" dirty="0"/>
          </a:p>
        </p:txBody>
      </p:sp>
      <p:graphicFrame>
        <p:nvGraphicFramePr>
          <p:cNvPr id="5" name="Table 4">
            <a:extLst>
              <a:ext uri="{FF2B5EF4-FFF2-40B4-BE49-F238E27FC236}">
                <a16:creationId xmlns:a16="http://schemas.microsoft.com/office/drawing/2014/main" id="{15F3C6AC-0BF1-8444-91E4-DACF8295AC2E}"/>
              </a:ext>
            </a:extLst>
          </p:cNvPr>
          <p:cNvGraphicFramePr>
            <a:graphicFrameLocks noGrp="1"/>
          </p:cNvGraphicFramePr>
          <p:nvPr>
            <p:extLst>
              <p:ext uri="{D42A27DB-BD31-4B8C-83A1-F6EECF244321}">
                <p14:modId xmlns:p14="http://schemas.microsoft.com/office/powerpoint/2010/main" val="1897370207"/>
              </p:ext>
            </p:extLst>
          </p:nvPr>
        </p:nvGraphicFramePr>
        <p:xfrm>
          <a:off x="1437193" y="1498437"/>
          <a:ext cx="10533134" cy="4976907"/>
        </p:xfrm>
        <a:graphic>
          <a:graphicData uri="http://schemas.openxmlformats.org/drawingml/2006/table">
            <a:tbl>
              <a:tblPr firstRow="1" firstCol="1" bandRow="1">
                <a:tableStyleId>{5C22544A-7EE6-4342-B048-85BDC9FD1C3A}</a:tableStyleId>
              </a:tblPr>
              <a:tblGrid>
                <a:gridCol w="2968831">
                  <a:extLst>
                    <a:ext uri="{9D8B030D-6E8A-4147-A177-3AD203B41FA5}">
                      <a16:colId xmlns:a16="http://schemas.microsoft.com/office/drawing/2014/main" val="4219225156"/>
                    </a:ext>
                  </a:extLst>
                </a:gridCol>
                <a:gridCol w="617517">
                  <a:extLst>
                    <a:ext uri="{9D8B030D-6E8A-4147-A177-3AD203B41FA5}">
                      <a16:colId xmlns:a16="http://schemas.microsoft.com/office/drawing/2014/main" val="3278636737"/>
                    </a:ext>
                  </a:extLst>
                </a:gridCol>
                <a:gridCol w="669801">
                  <a:extLst>
                    <a:ext uri="{9D8B030D-6E8A-4147-A177-3AD203B41FA5}">
                      <a16:colId xmlns:a16="http://schemas.microsoft.com/office/drawing/2014/main" val="1604621166"/>
                    </a:ext>
                  </a:extLst>
                </a:gridCol>
                <a:gridCol w="603882">
                  <a:extLst>
                    <a:ext uri="{9D8B030D-6E8A-4147-A177-3AD203B41FA5}">
                      <a16:colId xmlns:a16="http://schemas.microsoft.com/office/drawing/2014/main" val="4271433080"/>
                    </a:ext>
                  </a:extLst>
                </a:gridCol>
                <a:gridCol w="603882">
                  <a:extLst>
                    <a:ext uri="{9D8B030D-6E8A-4147-A177-3AD203B41FA5}">
                      <a16:colId xmlns:a16="http://schemas.microsoft.com/office/drawing/2014/main" val="3448032570"/>
                    </a:ext>
                  </a:extLst>
                </a:gridCol>
                <a:gridCol w="603882">
                  <a:extLst>
                    <a:ext uri="{9D8B030D-6E8A-4147-A177-3AD203B41FA5}">
                      <a16:colId xmlns:a16="http://schemas.microsoft.com/office/drawing/2014/main" val="4278301717"/>
                    </a:ext>
                  </a:extLst>
                </a:gridCol>
                <a:gridCol w="603882">
                  <a:extLst>
                    <a:ext uri="{9D8B030D-6E8A-4147-A177-3AD203B41FA5}">
                      <a16:colId xmlns:a16="http://schemas.microsoft.com/office/drawing/2014/main" val="560536410"/>
                    </a:ext>
                  </a:extLst>
                </a:gridCol>
                <a:gridCol w="603882">
                  <a:extLst>
                    <a:ext uri="{9D8B030D-6E8A-4147-A177-3AD203B41FA5}">
                      <a16:colId xmlns:a16="http://schemas.microsoft.com/office/drawing/2014/main" val="398473224"/>
                    </a:ext>
                  </a:extLst>
                </a:gridCol>
                <a:gridCol w="603882">
                  <a:extLst>
                    <a:ext uri="{9D8B030D-6E8A-4147-A177-3AD203B41FA5}">
                      <a16:colId xmlns:a16="http://schemas.microsoft.com/office/drawing/2014/main" val="1199703182"/>
                    </a:ext>
                  </a:extLst>
                </a:gridCol>
                <a:gridCol w="603882">
                  <a:extLst>
                    <a:ext uri="{9D8B030D-6E8A-4147-A177-3AD203B41FA5}">
                      <a16:colId xmlns:a16="http://schemas.microsoft.com/office/drawing/2014/main" val="2567176100"/>
                    </a:ext>
                  </a:extLst>
                </a:gridCol>
                <a:gridCol w="684427">
                  <a:extLst>
                    <a:ext uri="{9D8B030D-6E8A-4147-A177-3AD203B41FA5}">
                      <a16:colId xmlns:a16="http://schemas.microsoft.com/office/drawing/2014/main" val="922212795"/>
                    </a:ext>
                  </a:extLst>
                </a:gridCol>
                <a:gridCol w="665018">
                  <a:extLst>
                    <a:ext uri="{9D8B030D-6E8A-4147-A177-3AD203B41FA5}">
                      <a16:colId xmlns:a16="http://schemas.microsoft.com/office/drawing/2014/main" val="4140932815"/>
                    </a:ext>
                  </a:extLst>
                </a:gridCol>
                <a:gridCol w="700366">
                  <a:extLst>
                    <a:ext uri="{9D8B030D-6E8A-4147-A177-3AD203B41FA5}">
                      <a16:colId xmlns:a16="http://schemas.microsoft.com/office/drawing/2014/main" val="1730665120"/>
                    </a:ext>
                  </a:extLst>
                </a:gridCol>
              </a:tblGrid>
              <a:tr h="663587">
                <a:tc>
                  <a:txBody>
                    <a:bodyPr/>
                    <a:lstStyle/>
                    <a:p>
                      <a:pPr algn="ctr">
                        <a:spcAft>
                          <a:spcPts val="0"/>
                        </a:spcAft>
                      </a:pPr>
                      <a:r>
                        <a:rPr lang="vi-VN" sz="1200" dirty="0">
                          <a:effectLst/>
                        </a:rPr>
                        <a:t>Mạch nội dung</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vi-VN" sz="1200" dirty="0">
                          <a:solidFill>
                            <a:schemeClr val="accent5"/>
                          </a:solidFill>
                          <a:effectLst/>
                        </a:rPr>
                        <a:t>Lớp 1</a:t>
                      </a:r>
                      <a:endParaRPr lang="en-US" sz="1200" dirty="0">
                        <a:solidFill>
                          <a:schemeClr val="accent5"/>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vi-VN" sz="1200" dirty="0">
                          <a:solidFill>
                            <a:schemeClr val="accent5"/>
                          </a:solidFill>
                          <a:effectLst/>
                        </a:rPr>
                        <a:t>Lớp 2</a:t>
                      </a:r>
                      <a:endParaRPr lang="en-US" sz="1200" dirty="0">
                        <a:solidFill>
                          <a:schemeClr val="accent5"/>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vi-VN" sz="1200" dirty="0">
                          <a:solidFill>
                            <a:schemeClr val="accent5"/>
                          </a:solidFill>
                          <a:effectLst/>
                        </a:rPr>
                        <a:t>Lớp 3</a:t>
                      </a:r>
                      <a:endParaRPr lang="en-US" sz="1200" dirty="0">
                        <a:solidFill>
                          <a:schemeClr val="accent5"/>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vi-VN" sz="1200" dirty="0">
                          <a:solidFill>
                            <a:schemeClr val="accent5"/>
                          </a:solidFill>
                          <a:effectLst/>
                        </a:rPr>
                        <a:t>Lớp 4</a:t>
                      </a:r>
                      <a:endParaRPr lang="en-US" sz="1200" dirty="0">
                        <a:solidFill>
                          <a:schemeClr val="accent5"/>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vi-VN" sz="1200" dirty="0">
                          <a:solidFill>
                            <a:schemeClr val="accent5"/>
                          </a:solidFill>
                          <a:effectLst/>
                        </a:rPr>
                        <a:t>Lớp 5</a:t>
                      </a:r>
                      <a:endParaRPr lang="en-US" sz="1200" dirty="0">
                        <a:solidFill>
                          <a:schemeClr val="accent5"/>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vi-VN" sz="1200" dirty="0">
                          <a:effectLst/>
                        </a:rPr>
                        <a:t>Lớp 6</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vi-VN" sz="1200" dirty="0">
                          <a:effectLst/>
                        </a:rPr>
                        <a:t>Lớp 7</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vi-VN" sz="1200" dirty="0">
                          <a:effectLst/>
                        </a:rPr>
                        <a:t>Lớp 8</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vi-VN" sz="1200" dirty="0">
                          <a:effectLst/>
                        </a:rPr>
                        <a:t>Lớp 9</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vi-VN" sz="1200" dirty="0">
                          <a:effectLst/>
                        </a:rPr>
                        <a:t>Lớp 10</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vi-VN" sz="1200" dirty="0">
                          <a:effectLst/>
                        </a:rPr>
                        <a:t>Lớp 11</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vi-VN" sz="1200" dirty="0">
                          <a:effectLst/>
                        </a:rPr>
                        <a:t>Lớp 12</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90334068"/>
                  </a:ext>
                </a:extLst>
              </a:tr>
              <a:tr h="331794">
                <a:tc>
                  <a:txBody>
                    <a:bodyPr/>
                    <a:lstStyle/>
                    <a:p>
                      <a:pPr algn="l">
                        <a:spcAft>
                          <a:spcPts val="0"/>
                        </a:spcAft>
                      </a:pPr>
                      <a:r>
                        <a:rPr lang="vi-VN" sz="1200" dirty="0">
                          <a:effectLst/>
                        </a:rPr>
                        <a:t>Lí luận và lịch sử mĩ thuật</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vi-VN" sz="1200" dirty="0">
                          <a:solidFill>
                            <a:srgbClr val="FF0000"/>
                          </a:solidFill>
                          <a:effectLst/>
                        </a:rPr>
                        <a:t>+</a:t>
                      </a:r>
                      <a:endParaRPr lang="en-US" sz="12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solidFill>
                            <a:srgbClr val="FF0000"/>
                          </a:solidFill>
                          <a:effectLst/>
                        </a:rPr>
                        <a:t>+</a:t>
                      </a:r>
                      <a:endParaRPr lang="en-US" sz="12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solidFill>
                            <a:srgbClr val="FF0000"/>
                          </a:solidFill>
                          <a:effectLst/>
                        </a:rPr>
                        <a:t>+</a:t>
                      </a:r>
                      <a:endParaRPr lang="en-US" sz="12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solidFill>
                            <a:srgbClr val="FF0000"/>
                          </a:solidFill>
                          <a:effectLst/>
                        </a:rPr>
                        <a:t>+</a:t>
                      </a:r>
                      <a:endParaRPr lang="en-US" sz="12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a:solidFill>
                            <a:srgbClr val="FF0000"/>
                          </a:solidFill>
                          <a:effectLst/>
                        </a:rPr>
                        <a:t>+</a:t>
                      </a:r>
                      <a:endParaRPr lang="en-US" sz="120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a:effectLst/>
                        </a:rPr>
                        <a:t>+</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88795269"/>
                  </a:ext>
                </a:extLst>
              </a:tr>
              <a:tr h="331794">
                <a:tc>
                  <a:txBody>
                    <a:bodyPr/>
                    <a:lstStyle/>
                    <a:p>
                      <a:pPr algn="l">
                        <a:spcAft>
                          <a:spcPts val="0"/>
                        </a:spcAft>
                      </a:pPr>
                      <a:r>
                        <a:rPr lang="vi-VN" sz="1200" dirty="0">
                          <a:effectLst/>
                        </a:rPr>
                        <a:t>Hội hoạ</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vi-VN" sz="1200" dirty="0">
                          <a:solidFill>
                            <a:srgbClr val="FF0000"/>
                          </a:solidFill>
                          <a:effectLst/>
                        </a:rPr>
                        <a:t>x</a:t>
                      </a:r>
                      <a:endParaRPr lang="en-US" sz="12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solidFill>
                            <a:srgbClr val="FF0000"/>
                          </a:solidFill>
                          <a:effectLst/>
                        </a:rPr>
                        <a:t>x</a:t>
                      </a:r>
                      <a:endParaRPr lang="en-US" sz="12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solidFill>
                            <a:srgbClr val="FF0000"/>
                          </a:solidFill>
                          <a:effectLst/>
                        </a:rPr>
                        <a:t>x</a:t>
                      </a:r>
                      <a:endParaRPr lang="en-US" sz="12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solidFill>
                            <a:srgbClr val="FF0000"/>
                          </a:solidFill>
                          <a:effectLst/>
                        </a:rPr>
                        <a:t>x</a:t>
                      </a:r>
                      <a:endParaRPr lang="en-US" sz="12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a:solidFill>
                            <a:srgbClr val="FF0000"/>
                          </a:solidFill>
                          <a:effectLst/>
                        </a:rPr>
                        <a:t>x</a:t>
                      </a:r>
                      <a:endParaRPr lang="en-US" sz="120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a:effectLst/>
                        </a:rPr>
                        <a:t>x</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a:effectLst/>
                        </a:rPr>
                        <a:t>x</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a:effectLst/>
                        </a:rPr>
                        <a:t>x</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a:effectLst/>
                        </a:rPr>
                        <a:t>x</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a:effectLst/>
                        </a:rPr>
                        <a:t>x</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a:effectLst/>
                        </a:rPr>
                        <a:t>x</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35486868"/>
                  </a:ext>
                </a:extLst>
              </a:tr>
              <a:tr h="331794">
                <a:tc>
                  <a:txBody>
                    <a:bodyPr/>
                    <a:lstStyle/>
                    <a:p>
                      <a:pPr algn="l">
                        <a:spcAft>
                          <a:spcPts val="0"/>
                        </a:spcAft>
                      </a:pPr>
                      <a:r>
                        <a:rPr lang="vi-VN" sz="1200" dirty="0">
                          <a:effectLst/>
                        </a:rPr>
                        <a:t>Đồ hoạ (tranh in)</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vi-VN" sz="1200">
                          <a:solidFill>
                            <a:srgbClr val="FF0000"/>
                          </a:solidFill>
                          <a:effectLst/>
                        </a:rPr>
                        <a:t>x</a:t>
                      </a:r>
                      <a:endParaRPr lang="en-US" sz="120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solidFill>
                            <a:srgbClr val="FF0000"/>
                          </a:solidFill>
                          <a:effectLst/>
                        </a:rPr>
                        <a:t>x</a:t>
                      </a:r>
                      <a:endParaRPr lang="en-US" sz="12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solidFill>
                            <a:srgbClr val="FF0000"/>
                          </a:solidFill>
                          <a:effectLst/>
                        </a:rPr>
                        <a:t>x</a:t>
                      </a:r>
                      <a:endParaRPr lang="en-US" sz="12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solidFill>
                            <a:srgbClr val="FF0000"/>
                          </a:solidFill>
                          <a:effectLst/>
                        </a:rPr>
                        <a:t>x</a:t>
                      </a:r>
                      <a:endParaRPr lang="en-US" sz="12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solidFill>
                            <a:srgbClr val="FF0000"/>
                          </a:solidFill>
                          <a:effectLst/>
                        </a:rPr>
                        <a:t>x</a:t>
                      </a:r>
                      <a:endParaRPr lang="en-US" sz="12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a:effectLst/>
                        </a:rPr>
                        <a:t>x</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a:effectLst/>
                        </a:rPr>
                        <a:t>x</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a:effectLst/>
                        </a:rPr>
                        <a:t>x</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a:effectLst/>
                        </a:rPr>
                        <a:t>x</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a:effectLst/>
                        </a:rPr>
                        <a:t>x</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99753804"/>
                  </a:ext>
                </a:extLst>
              </a:tr>
              <a:tr h="331794">
                <a:tc>
                  <a:txBody>
                    <a:bodyPr/>
                    <a:lstStyle/>
                    <a:p>
                      <a:pPr algn="l">
                        <a:spcAft>
                          <a:spcPts val="0"/>
                        </a:spcAft>
                      </a:pPr>
                      <a:r>
                        <a:rPr lang="vi-VN" sz="1200" dirty="0">
                          <a:effectLst/>
                        </a:rPr>
                        <a:t>Điêu khắc</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vi-VN" sz="1200">
                          <a:solidFill>
                            <a:srgbClr val="FF0000"/>
                          </a:solidFill>
                          <a:effectLst/>
                        </a:rPr>
                        <a:t>x</a:t>
                      </a:r>
                      <a:endParaRPr lang="en-US" sz="120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a:solidFill>
                            <a:srgbClr val="FF0000"/>
                          </a:solidFill>
                          <a:effectLst/>
                        </a:rPr>
                        <a:t>x</a:t>
                      </a:r>
                      <a:endParaRPr lang="en-US" sz="120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solidFill>
                            <a:srgbClr val="FF0000"/>
                          </a:solidFill>
                          <a:effectLst/>
                        </a:rPr>
                        <a:t>x</a:t>
                      </a:r>
                      <a:endParaRPr lang="en-US" sz="12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solidFill>
                            <a:srgbClr val="FF0000"/>
                          </a:solidFill>
                          <a:effectLst/>
                        </a:rPr>
                        <a:t>x</a:t>
                      </a:r>
                      <a:endParaRPr lang="en-US" sz="12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solidFill>
                            <a:srgbClr val="FF0000"/>
                          </a:solidFill>
                          <a:effectLst/>
                        </a:rPr>
                        <a:t>x</a:t>
                      </a:r>
                      <a:endParaRPr lang="en-US" sz="12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a:effectLst/>
                        </a:rPr>
                        <a:t>x</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a:effectLst/>
                        </a:rPr>
                        <a:t>x</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a:effectLst/>
                        </a:rPr>
                        <a:t>x</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a:effectLst/>
                        </a:rPr>
                        <a:t>x</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67763740"/>
                  </a:ext>
                </a:extLst>
              </a:tr>
              <a:tr h="331794">
                <a:tc>
                  <a:txBody>
                    <a:bodyPr/>
                    <a:lstStyle/>
                    <a:p>
                      <a:pPr algn="l">
                        <a:spcAft>
                          <a:spcPts val="0"/>
                        </a:spcAft>
                      </a:pPr>
                      <a:r>
                        <a:rPr lang="vi-VN" sz="1200" dirty="0">
                          <a:effectLst/>
                        </a:rPr>
                        <a:t>Thủ công</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vi-VN" sz="1200">
                          <a:solidFill>
                            <a:srgbClr val="FF0000"/>
                          </a:solidFill>
                          <a:effectLst/>
                        </a:rPr>
                        <a:t>x</a:t>
                      </a:r>
                      <a:endParaRPr lang="en-US" sz="120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a:solidFill>
                            <a:srgbClr val="FF0000"/>
                          </a:solidFill>
                          <a:effectLst/>
                        </a:rPr>
                        <a:t>x</a:t>
                      </a:r>
                      <a:endParaRPr lang="en-US" sz="120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a:solidFill>
                            <a:srgbClr val="FF0000"/>
                          </a:solidFill>
                          <a:effectLst/>
                        </a:rPr>
                        <a:t>x</a:t>
                      </a:r>
                      <a:endParaRPr lang="en-US" sz="120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solidFill>
                            <a:srgbClr val="FF0000"/>
                          </a:solidFill>
                          <a:effectLst/>
                        </a:rPr>
                        <a:t>x</a:t>
                      </a:r>
                      <a:endParaRPr lang="en-US" sz="12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solidFill>
                            <a:srgbClr val="FF0000"/>
                          </a:solidFill>
                          <a:effectLst/>
                        </a:rPr>
                        <a:t>x</a:t>
                      </a:r>
                      <a:endParaRPr lang="en-US" sz="12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dirty="0">
                          <a:effectLst/>
                        </a:rPr>
                        <a:t> </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dirty="0">
                          <a:effectLst/>
                        </a:rPr>
                        <a:t> </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dirty="0">
                          <a:effectLst/>
                        </a:rPr>
                        <a:t> </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35716411"/>
                  </a:ext>
                </a:extLst>
              </a:tr>
              <a:tr h="331794">
                <a:tc>
                  <a:txBody>
                    <a:bodyPr/>
                    <a:lstStyle/>
                    <a:p>
                      <a:pPr algn="l">
                        <a:spcAft>
                          <a:spcPts val="0"/>
                        </a:spcAft>
                      </a:pPr>
                      <a:r>
                        <a:rPr lang="vi-VN" sz="1200" dirty="0">
                          <a:effectLst/>
                        </a:rPr>
                        <a:t>Thiết kế công nghiệp</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dirty="0">
                          <a:effectLst/>
                        </a:rPr>
                        <a:t> </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a:effectLst/>
                        </a:rPr>
                        <a:t>x</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a:effectLst/>
                        </a:rPr>
                        <a:t>x</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a:effectLst/>
                        </a:rPr>
                        <a:t>x</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12714249"/>
                  </a:ext>
                </a:extLst>
              </a:tr>
              <a:tr h="331794">
                <a:tc>
                  <a:txBody>
                    <a:bodyPr/>
                    <a:lstStyle/>
                    <a:p>
                      <a:pPr algn="l">
                        <a:spcAft>
                          <a:spcPts val="0"/>
                        </a:spcAft>
                      </a:pPr>
                      <a:r>
                        <a:rPr lang="vi-VN" sz="1200" dirty="0">
                          <a:effectLst/>
                        </a:rPr>
                        <a:t>Thiết kế đồ hoạ</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a:effectLst/>
                        </a:rPr>
                        <a:t>x</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a:effectLst/>
                        </a:rPr>
                        <a:t>x</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05535137"/>
                  </a:ext>
                </a:extLst>
              </a:tr>
              <a:tr h="331794">
                <a:tc>
                  <a:txBody>
                    <a:bodyPr/>
                    <a:lstStyle/>
                    <a:p>
                      <a:pPr algn="l">
                        <a:spcAft>
                          <a:spcPts val="0"/>
                        </a:spcAft>
                      </a:pPr>
                      <a:r>
                        <a:rPr lang="vi-VN" sz="1200" dirty="0">
                          <a:effectLst/>
                        </a:rPr>
                        <a:t>Thiết kế thời trang</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00365524"/>
                  </a:ext>
                </a:extLst>
              </a:tr>
              <a:tr h="663587">
                <a:tc>
                  <a:txBody>
                    <a:bodyPr/>
                    <a:lstStyle/>
                    <a:p>
                      <a:pPr algn="l">
                        <a:spcAft>
                          <a:spcPts val="0"/>
                        </a:spcAft>
                      </a:pPr>
                      <a:r>
                        <a:rPr lang="vi-VN" sz="1200" dirty="0">
                          <a:effectLst/>
                        </a:rPr>
                        <a:t>Thiết kế mĩ thuật, sân khấu điện ảnh</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dirty="0">
                          <a:effectLst/>
                        </a:rPr>
                        <a:t> </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dirty="0">
                          <a:effectLst/>
                        </a:rPr>
                        <a:t> </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dirty="0">
                          <a:effectLst/>
                        </a:rPr>
                        <a:t> </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22788347"/>
                  </a:ext>
                </a:extLst>
              </a:tr>
              <a:tr h="663587">
                <a:tc>
                  <a:txBody>
                    <a:bodyPr/>
                    <a:lstStyle/>
                    <a:p>
                      <a:pPr algn="l">
                        <a:spcAft>
                          <a:spcPts val="0"/>
                        </a:spcAft>
                      </a:pPr>
                      <a:r>
                        <a:rPr lang="vi-VN" sz="1200" dirty="0">
                          <a:effectLst/>
                        </a:rPr>
                        <a:t>Thiết kế mĩ thuật đa phương tiện</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dirty="0">
                          <a:effectLst/>
                        </a:rPr>
                        <a:t> </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79299545"/>
                  </a:ext>
                </a:extLst>
              </a:tr>
              <a:tr h="331794">
                <a:tc>
                  <a:txBody>
                    <a:bodyPr/>
                    <a:lstStyle/>
                    <a:p>
                      <a:pPr algn="l">
                        <a:spcAft>
                          <a:spcPts val="0"/>
                        </a:spcAft>
                      </a:pPr>
                      <a:r>
                        <a:rPr lang="vi-VN" sz="1200" dirty="0">
                          <a:effectLst/>
                        </a:rPr>
                        <a:t>Kiến trúc</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200">
                          <a:effectLst/>
                        </a:rPr>
                        <a:t> </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a:effectLst/>
                        </a:rPr>
                        <a:t>x</a:t>
                      </a:r>
                      <a:endParaRPr lang="en-US" sz="12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vi-VN" sz="1200" dirty="0">
                          <a:effectLst/>
                        </a:rPr>
                        <a:t>x</a:t>
                      </a:r>
                      <a:endPar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29856753"/>
                  </a:ext>
                </a:extLst>
              </a:tr>
            </a:tbl>
          </a:graphicData>
        </a:graphic>
      </p:graphicFrame>
    </p:spTree>
    <p:extLst>
      <p:ext uri="{BB962C8B-B14F-4D97-AF65-F5344CB8AC3E}">
        <p14:creationId xmlns:p14="http://schemas.microsoft.com/office/powerpoint/2010/main" val="386429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C8CCA9-9C6B-7A4D-A1EE-DE5594407841}"/>
              </a:ext>
            </a:extLst>
          </p:cNvPr>
          <p:cNvSpPr/>
          <p:nvPr/>
        </p:nvSpPr>
        <p:spPr>
          <a:xfrm>
            <a:off x="2327818" y="268014"/>
            <a:ext cx="6645344" cy="1323439"/>
          </a:xfrm>
          <a:prstGeom prst="rect">
            <a:avLst/>
          </a:prstGeom>
        </p:spPr>
        <p:txBody>
          <a:bodyPr wrap="square">
            <a:spAutoFit/>
          </a:bodyPr>
          <a:lstStyle/>
          <a:p>
            <a:r>
              <a:rPr lang="en-US" sz="8000" b="1" dirty="0">
                <a:ln w="34925" cmpd="tri">
                  <a:solidFill>
                    <a:srgbClr val="C00000"/>
                  </a:solidFill>
                  <a:prstDash val="solid"/>
                </a:ln>
                <a:pattFill prst="pct90">
                  <a:fgClr>
                    <a:srgbClr val="EC308E"/>
                  </a:fgClr>
                  <a:bgClr>
                    <a:schemeClr val="bg1"/>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KHỞI ĐỘNG</a:t>
            </a:r>
            <a:endParaRPr lang="en-US" sz="8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011414D-9F92-394F-966A-E6008A2BE366}"/>
              </a:ext>
            </a:extLst>
          </p:cNvPr>
          <p:cNvSpPr txBox="1"/>
          <p:nvPr/>
        </p:nvSpPr>
        <p:spPr>
          <a:xfrm>
            <a:off x="599089" y="2546995"/>
            <a:ext cx="10547131" cy="1323439"/>
          </a:xfrm>
          <a:prstGeom prst="rect">
            <a:avLst/>
          </a:prstGeom>
          <a:noFill/>
        </p:spPr>
        <p:txBody>
          <a:bodyPr wrap="square" rtlCol="0">
            <a:spAutoFit/>
          </a:bodyPr>
          <a:lstStyle/>
          <a:p>
            <a:pPr algn="ctr"/>
            <a:r>
              <a:rPr lang="vi-VN" sz="4000" dirty="0" smtClean="0">
                <a:solidFill>
                  <a:srgbClr val="004579"/>
                </a:solidFill>
                <a:latin typeface="Times New Roman" panose="02020603050405020304" pitchFamily="18" charset="0"/>
                <a:cs typeface="Times New Roman" panose="02020603050405020304" pitchFamily="18" charset="0"/>
              </a:rPr>
              <a:t>Các thầy cô hãy</a:t>
            </a:r>
            <a:r>
              <a:rPr lang="en-US" sz="4000" dirty="0" smtClean="0">
                <a:solidFill>
                  <a:srgbClr val="004579"/>
                </a:solidFill>
                <a:latin typeface="Times New Roman" panose="02020603050405020304" pitchFamily="18" charset="0"/>
                <a:cs typeface="Times New Roman" panose="02020603050405020304" pitchFamily="18" charset="0"/>
              </a:rPr>
              <a:t> </a:t>
            </a:r>
            <a:r>
              <a:rPr lang="en-US" sz="4000" dirty="0">
                <a:solidFill>
                  <a:srgbClr val="004579"/>
                </a:solidFill>
                <a:latin typeface="Times New Roman" panose="02020603050405020304" pitchFamily="18" charset="0"/>
                <a:cs typeface="Times New Roman" panose="02020603050405020304" pitchFamily="18" charset="0"/>
              </a:rPr>
              <a:t>vẽ một ngôi nhà theo suy nghĩ của mình.</a:t>
            </a:r>
          </a:p>
        </p:txBody>
      </p:sp>
    </p:spTree>
    <p:extLst>
      <p:ext uri="{BB962C8B-B14F-4D97-AF65-F5344CB8AC3E}">
        <p14:creationId xmlns:p14="http://schemas.microsoft.com/office/powerpoint/2010/main" val="76588686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5AAFF-1895-2843-B891-545DC6D70FDE}"/>
              </a:ext>
            </a:extLst>
          </p:cNvPr>
          <p:cNvSpPr>
            <a:spLocks noGrp="1"/>
          </p:cNvSpPr>
          <p:nvPr>
            <p:ph type="title"/>
          </p:nvPr>
        </p:nvSpPr>
        <p:spPr>
          <a:xfrm>
            <a:off x="760462" y="217714"/>
            <a:ext cx="8596668" cy="1320800"/>
          </a:xfrm>
        </p:spPr>
        <p:txBody>
          <a:bodyPr>
            <a:normAutofit/>
          </a:bodyPr>
          <a:lstStyle/>
          <a:p>
            <a:pPr algn="ctr"/>
            <a:r>
              <a:rPr lang="en-US" b="1" dirty="0">
                <a:solidFill>
                  <a:srgbClr val="FF0000"/>
                </a:solidFill>
                <a:latin typeface="Times New Roman" panose="02020603050405020304" pitchFamily="18" charset="0"/>
                <a:cs typeface="Times New Roman" panose="02020603050405020304" pitchFamily="18" charset="0"/>
              </a:rPr>
              <a:t>6.  PHƯƠNG PHÁP GIÁO DỤC</a:t>
            </a:r>
          </a:p>
        </p:txBody>
      </p:sp>
      <p:sp>
        <p:nvSpPr>
          <p:cNvPr id="3" name="TextBox 2">
            <a:extLst>
              <a:ext uri="{FF2B5EF4-FFF2-40B4-BE49-F238E27FC236}">
                <a16:creationId xmlns:a16="http://schemas.microsoft.com/office/drawing/2014/main" id="{A5821577-1721-AF45-BB6C-D83D2108288E}"/>
              </a:ext>
            </a:extLst>
          </p:cNvPr>
          <p:cNvSpPr txBox="1"/>
          <p:nvPr/>
        </p:nvSpPr>
        <p:spPr>
          <a:xfrm>
            <a:off x="2985702" y="1059049"/>
            <a:ext cx="4942815" cy="523220"/>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cs typeface="Times New Roman" panose="02020603050405020304" pitchFamily="18" charset="0"/>
              </a:rPr>
              <a:t>1/ ĐỊNH HƯỚNG CHUNG</a:t>
            </a:r>
          </a:p>
        </p:txBody>
      </p:sp>
      <p:sp>
        <p:nvSpPr>
          <p:cNvPr id="6" name="TextBox 5">
            <a:extLst>
              <a:ext uri="{FF2B5EF4-FFF2-40B4-BE49-F238E27FC236}">
                <a16:creationId xmlns:a16="http://schemas.microsoft.com/office/drawing/2014/main" id="{ADF414F2-78B0-B148-9C9B-6FCF7B06AEBE}"/>
              </a:ext>
            </a:extLst>
          </p:cNvPr>
          <p:cNvSpPr txBox="1"/>
          <p:nvPr/>
        </p:nvSpPr>
        <p:spPr>
          <a:xfrm>
            <a:off x="650202" y="2354333"/>
            <a:ext cx="2680585" cy="3539430"/>
          </a:xfrm>
          <a:prstGeom prst="rect">
            <a:avLst/>
          </a:prstGeom>
          <a:solidFill>
            <a:schemeClr val="accent1">
              <a:lumMod val="20000"/>
              <a:lumOff val="80000"/>
            </a:schemeClr>
          </a:solidFill>
        </p:spPr>
        <p:txBody>
          <a:bodyPr wrap="square" rtlCol="0">
            <a:spAutoFit/>
          </a:bodyPr>
          <a:lstStyle/>
          <a:p>
            <a:pPr lvl="0"/>
            <a:r>
              <a:rPr lang="en-US" sz="3200" b="1" dirty="0" err="1">
                <a:solidFill>
                  <a:srgbClr val="002060"/>
                </a:solidFill>
                <a:latin typeface="Times New Roman" panose="02020603050405020304" pitchFamily="18" charset="0"/>
                <a:cs typeface="Times New Roman" panose="02020603050405020304" pitchFamily="18" charset="0"/>
              </a:rPr>
              <a:t>Tích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hợp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lồng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ghép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lý</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thuyết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với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thực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hành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tích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hợp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Mĩ</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thuật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với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môn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học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khác</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6AD73A9-FC17-054C-97DB-37886F3EAB2E}"/>
              </a:ext>
            </a:extLst>
          </p:cNvPr>
          <p:cNvSpPr txBox="1"/>
          <p:nvPr/>
        </p:nvSpPr>
        <p:spPr>
          <a:xfrm>
            <a:off x="3869044" y="2354333"/>
            <a:ext cx="2680585" cy="3539430"/>
          </a:xfrm>
          <a:prstGeom prst="rect">
            <a:avLst/>
          </a:prstGeom>
          <a:solidFill>
            <a:schemeClr val="accent1">
              <a:lumMod val="20000"/>
              <a:lumOff val="80000"/>
            </a:schemeClr>
          </a:solidFill>
        </p:spPr>
        <p:txBody>
          <a:bodyPr wrap="squar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Khai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sử</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dụng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hợp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lí</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thiết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bị</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dạy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học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mạng</a:t>
            </a:r>
            <a:r>
              <a:rPr lang="en-US" sz="3200" b="1" dirty="0">
                <a:solidFill>
                  <a:srgbClr val="002060"/>
                </a:solidFill>
                <a:latin typeface="Times New Roman" panose="02020603050405020304" pitchFamily="18" charset="0"/>
                <a:cs typeface="Times New Roman" panose="02020603050405020304" pitchFamily="18" charset="0"/>
              </a:rPr>
              <a:t> Internet, </a:t>
            </a:r>
            <a:r>
              <a:rPr lang="en-US" sz="3200" b="1" dirty="0" err="1">
                <a:solidFill>
                  <a:srgbClr val="002060"/>
                </a:solidFill>
                <a:latin typeface="Times New Roman" panose="02020603050405020304" pitchFamily="18" charset="0"/>
                <a:cs typeface="Times New Roman" panose="02020603050405020304" pitchFamily="18" charset="0"/>
              </a:rPr>
              <a:t>vật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liệu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sẵn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có</a:t>
            </a:r>
            <a:endParaRPr lang="en-US" sz="3200" b="1" dirty="0">
              <a:solidFill>
                <a:srgbClr val="002060"/>
              </a:solidFill>
              <a:latin typeface="Times New Roman" panose="02020603050405020304" pitchFamily="18" charset="0"/>
              <a:cs typeface="Times New Roman" panose="02020603050405020304" pitchFamily="18" charset="0"/>
            </a:endParaRPr>
          </a:p>
          <a:p>
            <a:endParaRPr lang="en-US" sz="3200" dirty="0"/>
          </a:p>
        </p:txBody>
      </p:sp>
      <p:sp>
        <p:nvSpPr>
          <p:cNvPr id="8" name="TextBox 7">
            <a:extLst>
              <a:ext uri="{FF2B5EF4-FFF2-40B4-BE49-F238E27FC236}">
                <a16:creationId xmlns:a16="http://schemas.microsoft.com/office/drawing/2014/main" id="{7CE4C900-761C-444E-92D7-61630A6AA0FE}"/>
              </a:ext>
            </a:extLst>
          </p:cNvPr>
          <p:cNvSpPr txBox="1"/>
          <p:nvPr/>
        </p:nvSpPr>
        <p:spPr>
          <a:xfrm>
            <a:off x="6980667" y="2354333"/>
            <a:ext cx="2680585" cy="3539430"/>
          </a:xfrm>
          <a:prstGeom prst="rect">
            <a:avLst/>
          </a:prstGeom>
          <a:solidFill>
            <a:schemeClr val="accent1">
              <a:lumMod val="20000"/>
              <a:lumOff val="80000"/>
            </a:schemeClr>
          </a:solidFill>
        </p:spPr>
        <p:txBody>
          <a:bodyPr wrap="square" rtlCol="0">
            <a:spAutoFit/>
          </a:bodyPr>
          <a:lstStyle/>
          <a:p>
            <a:pPr lvl="0"/>
            <a:r>
              <a:rPr lang="en-US" sz="3200" b="1" dirty="0" err="1">
                <a:solidFill>
                  <a:srgbClr val="002060"/>
                </a:solidFill>
                <a:latin typeface="Times New Roman" panose="02020603050405020304" pitchFamily="18" charset="0"/>
                <a:cs typeface="Times New Roman" panose="02020603050405020304" pitchFamily="18" charset="0"/>
              </a:rPr>
              <a:t>Học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trải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nghiệm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phương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pháp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thức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gian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dạy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học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linh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hoạt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4" name="Down Arrow 3">
            <a:extLst>
              <a:ext uri="{FF2B5EF4-FFF2-40B4-BE49-F238E27FC236}">
                <a16:creationId xmlns:a16="http://schemas.microsoft.com/office/drawing/2014/main" id="{42214351-3D84-F64B-A207-073CD3F46B92}"/>
              </a:ext>
            </a:extLst>
          </p:cNvPr>
          <p:cNvSpPr/>
          <p:nvPr/>
        </p:nvSpPr>
        <p:spPr>
          <a:xfrm>
            <a:off x="4990491" y="1742992"/>
            <a:ext cx="235893" cy="4444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a:extLst>
              <a:ext uri="{FF2B5EF4-FFF2-40B4-BE49-F238E27FC236}">
                <a16:creationId xmlns:a16="http://schemas.microsoft.com/office/drawing/2014/main" id="{9D534CEC-1679-594F-BDB1-90D92D599210}"/>
              </a:ext>
            </a:extLst>
          </p:cNvPr>
          <p:cNvSpPr/>
          <p:nvPr/>
        </p:nvSpPr>
        <p:spPr>
          <a:xfrm rot="4550850">
            <a:off x="2864448" y="995424"/>
            <a:ext cx="242508" cy="19915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a:extLst>
              <a:ext uri="{FF2B5EF4-FFF2-40B4-BE49-F238E27FC236}">
                <a16:creationId xmlns:a16="http://schemas.microsoft.com/office/drawing/2014/main" id="{E102639E-7E85-5649-9A72-7B9265761CAC}"/>
              </a:ext>
            </a:extLst>
          </p:cNvPr>
          <p:cNvSpPr/>
          <p:nvPr/>
        </p:nvSpPr>
        <p:spPr>
          <a:xfrm rot="16953594">
            <a:off x="6973068" y="932004"/>
            <a:ext cx="242508" cy="19915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415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DB3833-2C31-4823-83AB-87BDA1C63293}"/>
              </a:ext>
            </a:extLst>
          </p:cNvPr>
          <p:cNvSpPr txBox="1">
            <a:spLocks/>
          </p:cNvSpPr>
          <p:nvPr/>
        </p:nvSpPr>
        <p:spPr>
          <a:xfrm>
            <a:off x="584076" y="111512"/>
            <a:ext cx="9993376" cy="1036320"/>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lvl="0">
              <a:defRPr/>
            </a:pPr>
            <a:r>
              <a:rPr lang="en-US" sz="4000" b="1" dirty="0">
                <a:solidFill>
                  <a:srgbClr val="0070C0"/>
                </a:solidFill>
                <a:latin typeface="Times New Roman" panose="02020603050405020304" pitchFamily="18" charset="0"/>
                <a:cs typeface="Times New Roman" panose="02020603050405020304" pitchFamily="18" charset="0"/>
              </a:rPr>
              <a:t>2. </a:t>
            </a:r>
            <a:r>
              <a:rPr lang="vi-VN" sz="4000" b="1" dirty="0">
                <a:solidFill>
                  <a:srgbClr val="0070C0"/>
                </a:solidFill>
                <a:latin typeface="Times New Roman" panose="02020603050405020304" pitchFamily="18" charset="0"/>
                <a:cs typeface="Times New Roman" panose="02020603050405020304" pitchFamily="18" charset="0"/>
              </a:rPr>
              <a:t>Định hướng về phương pháp hình thành, phát triển các phẩm chất chủ yếu và năng lực chung </a:t>
            </a:r>
            <a:endParaRPr kumimoji="0" lang="en-US" sz="40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9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endParaRPr>
          </a:p>
        </p:txBody>
      </p:sp>
      <p:graphicFrame>
        <p:nvGraphicFramePr>
          <p:cNvPr id="6" name="Diagram 5">
            <a:extLst>
              <a:ext uri="{FF2B5EF4-FFF2-40B4-BE49-F238E27FC236}">
                <a16:creationId xmlns:a16="http://schemas.microsoft.com/office/drawing/2014/main" id="{00AF3C38-14B7-4515-918C-9A4CF2CE7E09}"/>
              </a:ext>
            </a:extLst>
          </p:cNvPr>
          <p:cNvGraphicFramePr/>
          <p:nvPr>
            <p:extLst>
              <p:ext uri="{D42A27DB-BD31-4B8C-83A1-F6EECF244321}">
                <p14:modId xmlns:p14="http://schemas.microsoft.com/office/powerpoint/2010/main" val="1192161706"/>
              </p:ext>
            </p:extLst>
          </p:nvPr>
        </p:nvGraphicFramePr>
        <p:xfrm>
          <a:off x="0" y="647888"/>
          <a:ext cx="10810240" cy="5975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228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AEC122-5CEC-8446-ABDB-DC6A78ABA9EE}"/>
              </a:ext>
            </a:extLst>
          </p:cNvPr>
          <p:cNvSpPr txBox="1"/>
          <p:nvPr/>
        </p:nvSpPr>
        <p:spPr>
          <a:xfrm>
            <a:off x="273133" y="797510"/>
            <a:ext cx="1365663" cy="5262979"/>
          </a:xfrm>
          <a:prstGeom prst="rect">
            <a:avLst/>
          </a:prstGeom>
          <a:solidFill>
            <a:schemeClr val="accent1">
              <a:lumMod val="20000"/>
              <a:lumOff val="80000"/>
            </a:schemeClr>
          </a:solidFill>
        </p:spPr>
        <p:txBody>
          <a:bodyPr wrap="square" rtlCol="0">
            <a:spAutoFit/>
          </a:bodyPr>
          <a:lstStyle/>
          <a:p>
            <a:pPr lvl="0">
              <a:defRPr/>
            </a:pPr>
            <a:r>
              <a:rPr lang="en-US" sz="2800" b="1" dirty="0">
                <a:solidFill>
                  <a:srgbClr val="0070C0"/>
                </a:solidFill>
                <a:latin typeface="Times New Roman" panose="02020603050405020304" pitchFamily="18" charset="0"/>
                <a:cs typeface="Times New Roman" panose="02020603050405020304" pitchFamily="18" charset="0"/>
              </a:rPr>
              <a:t>3. </a:t>
            </a:r>
            <a:r>
              <a:rPr lang="vi-VN" sz="2800" b="1" dirty="0">
                <a:solidFill>
                  <a:srgbClr val="0070C0"/>
                </a:solidFill>
                <a:latin typeface="Times New Roman" panose="02020603050405020304" pitchFamily="18" charset="0"/>
                <a:cs typeface="Times New Roman" panose="02020603050405020304" pitchFamily="18" charset="0"/>
              </a:rPr>
              <a:t>Định hướng về phương pháp hình thành, </a:t>
            </a:r>
          </a:p>
          <a:p>
            <a:pPr lvl="0" algn="ctr">
              <a:defRPr/>
            </a:pPr>
            <a:r>
              <a:rPr lang="vi-VN" sz="2800" b="1" dirty="0">
                <a:solidFill>
                  <a:srgbClr val="0070C0"/>
                </a:solidFill>
                <a:latin typeface="Times New Roman" panose="02020603050405020304" pitchFamily="18" charset="0"/>
                <a:cs typeface="Times New Roman" panose="02020603050405020304" pitchFamily="18" charset="0"/>
              </a:rPr>
              <a:t>phát triển năng lực mĩ thuật </a:t>
            </a:r>
            <a:endParaRPr lang="en-US" sz="2800" b="1" dirty="0">
              <a:solidFill>
                <a:srgbClr val="0070C0"/>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566B1838-09E9-8F43-B967-BAA106A0C1AA}"/>
              </a:ext>
            </a:extLst>
          </p:cNvPr>
          <p:cNvGrpSpPr/>
          <p:nvPr/>
        </p:nvGrpSpPr>
        <p:grpSpPr>
          <a:xfrm>
            <a:off x="1339932" y="287545"/>
            <a:ext cx="10048504" cy="1715946"/>
            <a:chOff x="339658" y="475487"/>
            <a:chExt cx="11764431" cy="1597153"/>
          </a:xfrm>
        </p:grpSpPr>
        <p:sp>
          <p:nvSpPr>
            <p:cNvPr id="4" name="Rectangle 3">
              <a:extLst>
                <a:ext uri="{FF2B5EF4-FFF2-40B4-BE49-F238E27FC236}">
                  <a16:creationId xmlns:a16="http://schemas.microsoft.com/office/drawing/2014/main" id="{0988CC4E-BAA5-3442-8B95-73A1EC2508A3}"/>
                </a:ext>
              </a:extLst>
            </p:cNvPr>
            <p:cNvSpPr/>
            <p:nvPr/>
          </p:nvSpPr>
          <p:spPr>
            <a:xfrm>
              <a:off x="884200" y="475487"/>
              <a:ext cx="11219889" cy="1597153"/>
            </a:xfrm>
            <a:prstGeom prst="rect">
              <a:avLst/>
            </a:prstGeom>
            <a:solidFill>
              <a:srgbClr val="C44016"/>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5" name="TextBox 4">
              <a:extLst>
                <a:ext uri="{FF2B5EF4-FFF2-40B4-BE49-F238E27FC236}">
                  <a16:creationId xmlns:a16="http://schemas.microsoft.com/office/drawing/2014/main" id="{86E82186-B849-8A4B-9F82-920DDEE054FC}"/>
                </a:ext>
              </a:extLst>
            </p:cNvPr>
            <p:cNvSpPr txBox="1"/>
            <p:nvPr/>
          </p:nvSpPr>
          <p:spPr>
            <a:xfrm>
              <a:off x="339658" y="475487"/>
              <a:ext cx="11219889" cy="15971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1288" tIns="71120" rIns="71120" bIns="71120" numCol="1" spcCol="1270" anchor="ctr" anchorCtr="0">
              <a:noAutofit/>
            </a:bodyPr>
            <a:lstStyle/>
            <a:p>
              <a:pPr marL="0" lvl="0" indent="0" algn="just" defTabSz="1244600">
                <a:lnSpc>
                  <a:spcPct val="90000"/>
                </a:lnSpc>
                <a:spcBef>
                  <a:spcPct val="0"/>
                </a:spcBef>
                <a:spcAft>
                  <a:spcPct val="35000"/>
                </a:spcAft>
                <a:buNone/>
              </a:pPr>
              <a:r>
                <a:rPr lang="en-US" sz="2400" kern="1200" dirty="0">
                  <a:solidFill>
                    <a:srgbClr val="FFFF00"/>
                  </a:solidFill>
                  <a:latin typeface="Times New Roman" panose="02020603050405020304" pitchFamily="18" charset="0"/>
                  <a:cs typeface="Times New Roman" panose="02020603050405020304" pitchFamily="18" charset="0"/>
                </a:rPr>
                <a:t>K</a:t>
              </a:r>
              <a:r>
                <a:rPr lang="vi-VN" sz="2400" kern="1200" dirty="0">
                  <a:solidFill>
                    <a:srgbClr val="FFFF00"/>
                  </a:solidFill>
                  <a:latin typeface="Times New Roman" panose="02020603050405020304" pitchFamily="18" charset="0"/>
                  <a:cs typeface="Times New Roman" panose="02020603050405020304" pitchFamily="18" charset="0"/>
                </a:rPr>
                <a:t>huyến khích và tạo cơ hội để học sinh được quan sát, nhận thức về đối tượng thẩm mĩ từ bao quát, tổng thể đến chi tiết, bộ phận và đối chiếu, so sánh để tìm ra đặc điểm, vẻ đẹp của đối tượng, phát hiện các giá trị thẩm mĩ của đối tượng</a:t>
              </a:r>
              <a:endParaRPr lang="en-US" sz="2400" kern="1200" dirty="0">
                <a:solidFill>
                  <a:srgbClr val="FFFF00"/>
                </a:solidFill>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3E055725-0A5E-104C-A789-CCA815ED6694}"/>
              </a:ext>
            </a:extLst>
          </p:cNvPr>
          <p:cNvGrpSpPr/>
          <p:nvPr/>
        </p:nvGrpSpPr>
        <p:grpSpPr>
          <a:xfrm>
            <a:off x="1339932" y="2424306"/>
            <a:ext cx="10048503" cy="1715946"/>
            <a:chOff x="801486" y="2307909"/>
            <a:chExt cx="11278830" cy="1635758"/>
          </a:xfrm>
        </p:grpSpPr>
        <p:sp>
          <p:nvSpPr>
            <p:cNvPr id="10" name="Rectangle 9">
              <a:extLst>
                <a:ext uri="{FF2B5EF4-FFF2-40B4-BE49-F238E27FC236}">
                  <a16:creationId xmlns:a16="http://schemas.microsoft.com/office/drawing/2014/main" id="{5353E65B-6175-7741-9331-EDED15EB5A78}"/>
                </a:ext>
              </a:extLst>
            </p:cNvPr>
            <p:cNvSpPr/>
            <p:nvPr/>
          </p:nvSpPr>
          <p:spPr>
            <a:xfrm>
              <a:off x="1323550" y="2307909"/>
              <a:ext cx="10756766" cy="1635758"/>
            </a:xfrm>
            <a:prstGeom prst="rect">
              <a:avLst/>
            </a:pr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5">
                <a:hueOff val="1247628"/>
                <a:satOff val="-25244"/>
                <a:lumOff val="784"/>
                <a:alphaOff val="0"/>
              </a:schemeClr>
            </a:effectRef>
            <a:fontRef idx="minor">
              <a:schemeClr val="lt1"/>
            </a:fontRef>
          </p:style>
        </p:sp>
        <p:sp>
          <p:nvSpPr>
            <p:cNvPr id="11" name="TextBox 10">
              <a:extLst>
                <a:ext uri="{FF2B5EF4-FFF2-40B4-BE49-F238E27FC236}">
                  <a16:creationId xmlns:a16="http://schemas.microsoft.com/office/drawing/2014/main" id="{5EAD43A5-C567-D048-AB3F-D268C7028275}"/>
                </a:ext>
              </a:extLst>
            </p:cNvPr>
            <p:cNvSpPr txBox="1"/>
            <p:nvPr/>
          </p:nvSpPr>
          <p:spPr>
            <a:xfrm>
              <a:off x="801486" y="2307909"/>
              <a:ext cx="11278830" cy="1635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1288" tIns="71120" rIns="71120" bIns="71120" numCol="1" spcCol="1270" anchor="ctr" anchorCtr="0">
              <a:noAutofit/>
            </a:bodyPr>
            <a:lstStyle/>
            <a:p>
              <a:pPr marL="0" lvl="0" indent="0" algn="just" defTabSz="1244600">
                <a:lnSpc>
                  <a:spcPct val="90000"/>
                </a:lnSpc>
                <a:spcBef>
                  <a:spcPct val="0"/>
                </a:spcBef>
                <a:spcAft>
                  <a:spcPct val="35000"/>
                </a:spcAft>
                <a:buNone/>
              </a:pPr>
              <a:r>
                <a:rPr lang="en-US" sz="2400" kern="1200" dirty="0">
                  <a:solidFill>
                    <a:schemeClr val="accent2">
                      <a:lumMod val="50000"/>
                    </a:schemeClr>
                  </a:solidFill>
                  <a:latin typeface="Times New Roman" panose="02020603050405020304" pitchFamily="18" charset="0"/>
                  <a:cs typeface="Times New Roman" panose="02020603050405020304" pitchFamily="18" charset="0"/>
                </a:rPr>
                <a:t>V</a:t>
              </a:r>
              <a:r>
                <a:rPr lang="vi-VN" sz="2400" kern="1200" dirty="0">
                  <a:solidFill>
                    <a:schemeClr val="accent2">
                      <a:lumMod val="50000"/>
                    </a:schemeClr>
                  </a:solidFill>
                  <a:latin typeface="Times New Roman" panose="02020603050405020304" pitchFamily="18" charset="0"/>
                  <a:cs typeface="Times New Roman" panose="02020603050405020304" pitchFamily="18" charset="0"/>
                </a:rPr>
                <a:t>ận dụng các yếu tố kích thích khả năng thực hành, sáng tạo của học sinh bằng những cách thức khác nhau; khuyến khích học sinh thử nghiệm và đổi mới, kích thích tư duy, khả năng giao tiếp, hợp tác, giải quyết vấn đề và liên hệ, ứng dụng thực tiễn</a:t>
              </a:r>
              <a:endParaRPr lang="en-US" sz="2400" kern="1200" dirty="0">
                <a:solidFill>
                  <a:schemeClr val="accent2">
                    <a:lumMod val="50000"/>
                  </a:schemeClr>
                </a:solidFill>
                <a:latin typeface="Times New Roman" panose="020206030504050203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C92CA5BD-D822-554D-9EBC-C70BA392EDDC}"/>
              </a:ext>
            </a:extLst>
          </p:cNvPr>
          <p:cNvGrpSpPr/>
          <p:nvPr/>
        </p:nvGrpSpPr>
        <p:grpSpPr>
          <a:xfrm>
            <a:off x="1339932" y="4628879"/>
            <a:ext cx="10048503" cy="1715946"/>
            <a:chOff x="339659" y="4459224"/>
            <a:chExt cx="11764430" cy="1274064"/>
          </a:xfrm>
        </p:grpSpPr>
        <p:sp>
          <p:nvSpPr>
            <p:cNvPr id="13" name="Rectangle 12">
              <a:extLst>
                <a:ext uri="{FF2B5EF4-FFF2-40B4-BE49-F238E27FC236}">
                  <a16:creationId xmlns:a16="http://schemas.microsoft.com/office/drawing/2014/main" id="{243EB56F-4A5E-0F4B-BC8B-3EC89B6CB616}"/>
                </a:ext>
              </a:extLst>
            </p:cNvPr>
            <p:cNvSpPr/>
            <p:nvPr/>
          </p:nvSpPr>
          <p:spPr>
            <a:xfrm>
              <a:off x="884200" y="4459224"/>
              <a:ext cx="11219889" cy="1274064"/>
            </a:xfrm>
            <a:prstGeom prst="rect">
              <a:avLst/>
            </a:prstGeom>
            <a:solidFill>
              <a:srgbClr val="E69B17"/>
            </a:solidFill>
          </p:spPr>
          <p:style>
            <a:lnRef idx="2">
              <a:schemeClr val="lt1">
                <a:hueOff val="0"/>
                <a:satOff val="0"/>
                <a:lumOff val="0"/>
                <a:alphaOff val="0"/>
              </a:schemeClr>
            </a:lnRef>
            <a:fillRef idx="1">
              <a:scrgbClr r="0" g="0" b="0"/>
            </a:fillRef>
            <a:effectRef idx="0">
              <a:schemeClr val="accent5">
                <a:hueOff val="2495256"/>
                <a:satOff val="-50489"/>
                <a:lumOff val="1569"/>
                <a:alphaOff val="0"/>
              </a:schemeClr>
            </a:effectRef>
            <a:fontRef idx="minor">
              <a:schemeClr val="lt1"/>
            </a:fontRef>
          </p:style>
        </p:sp>
        <p:sp>
          <p:nvSpPr>
            <p:cNvPr id="14" name="TextBox 13">
              <a:extLst>
                <a:ext uri="{FF2B5EF4-FFF2-40B4-BE49-F238E27FC236}">
                  <a16:creationId xmlns:a16="http://schemas.microsoft.com/office/drawing/2014/main" id="{9129B506-5487-6B40-AAD2-CE56F60AE14E}"/>
                </a:ext>
              </a:extLst>
            </p:cNvPr>
            <p:cNvSpPr txBox="1"/>
            <p:nvPr/>
          </p:nvSpPr>
          <p:spPr>
            <a:xfrm>
              <a:off x="339659" y="4459224"/>
              <a:ext cx="11764430" cy="1274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1288" tIns="71120" rIns="71120" bIns="71120" numCol="1" spcCol="1270" anchor="ctr" anchorCtr="0">
              <a:noAutofit/>
            </a:bodyPr>
            <a:lstStyle/>
            <a:p>
              <a:pPr marL="0" lvl="0" indent="0" algn="just" defTabSz="1244600">
                <a:lnSpc>
                  <a:spcPct val="90000"/>
                </a:lnSpc>
                <a:spcBef>
                  <a:spcPct val="0"/>
                </a:spcBef>
                <a:spcAft>
                  <a:spcPct val="35000"/>
                </a:spcAft>
                <a:buNone/>
              </a:pPr>
              <a:r>
                <a:rPr lang="en-US" sz="2400" kern="1200" dirty="0">
                  <a:solidFill>
                    <a:srgbClr val="005593"/>
                  </a:solidFill>
                  <a:latin typeface="Times New Roman" panose="02020603050405020304" pitchFamily="18" charset="0"/>
                  <a:cs typeface="Times New Roman" panose="02020603050405020304" pitchFamily="18" charset="0"/>
                </a:rPr>
                <a:t>K</a:t>
              </a:r>
              <a:r>
                <a:rPr lang="vi-VN" sz="2400" kern="1200" dirty="0">
                  <a:solidFill>
                    <a:srgbClr val="005593"/>
                  </a:solidFill>
                  <a:latin typeface="Times New Roman" panose="02020603050405020304" pitchFamily="18" charset="0"/>
                  <a:cs typeface="Times New Roman" panose="02020603050405020304" pitchFamily="18" charset="0"/>
                </a:rPr>
                <a:t>hích lệ học sinh tích cực tham gia hoạt động học tập; vận dụng đa dạng các phương pháp, hình thức tổ chức dạy học, tạo điều kiện để học sinh được tiếp cận và khám phá nghệ thuật bằng nhiều cách khác nhau</a:t>
              </a:r>
              <a:endParaRPr lang="en-US" sz="2400" kern="1200" dirty="0">
                <a:solidFill>
                  <a:srgbClr val="005593"/>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50755258"/>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DB3833-2C31-4823-83AB-87BDA1C63293}"/>
              </a:ext>
            </a:extLst>
          </p:cNvPr>
          <p:cNvSpPr txBox="1">
            <a:spLocks/>
          </p:cNvSpPr>
          <p:nvPr/>
        </p:nvSpPr>
        <p:spPr>
          <a:xfrm>
            <a:off x="202325" y="91266"/>
            <a:ext cx="11346462" cy="752014"/>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marL="0" marR="0" lvl="0" indent="0" algn="l" defTabSz="914400" rtl="0" eaLnBrk="1" fontAlgn="auto" latinLnBrk="0" hangingPunct="1">
              <a:lnSpc>
                <a:spcPct val="99000"/>
              </a:lnSpc>
              <a:spcBef>
                <a:spcPct val="0"/>
              </a:spcBef>
              <a:spcAft>
                <a:spcPts val="0"/>
              </a:spcAft>
              <a:buClrTx/>
              <a:buSzTx/>
              <a:buFontTx/>
              <a:buNone/>
              <a:tabLst/>
              <a:defRPr/>
            </a:pPr>
            <a:r>
              <a:rPr lang="en-US" sz="2400" b="1" dirty="0">
                <a:solidFill>
                  <a:srgbClr val="FF0000"/>
                </a:solidFill>
                <a:latin typeface="Times New Roman" panose="02020603050405020304" pitchFamily="18" charset="0"/>
                <a:cs typeface="Times New Roman" panose="02020603050405020304" pitchFamily="18" charset="0"/>
              </a:rPr>
              <a:t>7.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ĐÁNH GIÁ KẾT QUẢ GIÁO DỤC</a:t>
            </a:r>
          </a:p>
          <a:p>
            <a:pPr marL="0" marR="0" lvl="0" indent="0" algn="l" defTabSz="914400" rtl="0" eaLnBrk="1" fontAlgn="auto" latinLnBrk="0" hangingPunct="1">
              <a:lnSpc>
                <a:spcPct val="99000"/>
              </a:lnSpc>
              <a:spcBef>
                <a:spcPct val="0"/>
              </a:spcBef>
              <a:spcAft>
                <a:spcPts val="0"/>
              </a:spcAft>
              <a:buClrTx/>
              <a:buSzTx/>
              <a:buFontTx/>
              <a:buNone/>
              <a:tabLst/>
              <a:defRPr/>
            </a:pP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1.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Định</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h</a:t>
            </a:r>
            <a:r>
              <a:rPr lang="vi-VN" sz="2400" b="1" dirty="0">
                <a:solidFill>
                  <a:srgbClr val="121316">
                    <a:lumMod val="75000"/>
                    <a:lumOff val="25000"/>
                  </a:srgbClr>
                </a:solidFill>
                <a:latin typeface="Times New Roman" panose="02020603050405020304" pitchFamily="18" charset="0"/>
                <a:cs typeface="Times New Roman" panose="02020603050405020304" pitchFamily="18" charset="0"/>
              </a:rPr>
              <a:t>ư</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ớng</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chung</a:t>
            </a:r>
            <a:endPar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endParaRPr>
          </a:p>
        </p:txBody>
      </p:sp>
      <p:sp>
        <p:nvSpPr>
          <p:cNvPr id="2" name="Content Placeholder 1">
            <a:extLst>
              <a:ext uri="{FF2B5EF4-FFF2-40B4-BE49-F238E27FC236}">
                <a16:creationId xmlns:a16="http://schemas.microsoft.com/office/drawing/2014/main" id="{3A726D7E-C488-41A9-9065-4EA622B6526C}"/>
              </a:ext>
            </a:extLst>
          </p:cNvPr>
          <p:cNvSpPr>
            <a:spLocks noGrp="1"/>
          </p:cNvSpPr>
          <p:nvPr>
            <p:ph idx="1"/>
          </p:nvPr>
        </p:nvSpPr>
        <p:spPr>
          <a:xfrm>
            <a:off x="316396" y="974035"/>
            <a:ext cx="11559207" cy="5705061"/>
          </a:xfrm>
        </p:spPr>
        <p:txBody>
          <a:bodyPr>
            <a:normAutofit/>
          </a:bodyPr>
          <a:lstStyle/>
          <a:p>
            <a:pPr marL="0" indent="0" algn="just">
              <a:buNone/>
            </a:pPr>
            <a:r>
              <a:rPr lang="es-ES" sz="2500" dirty="0">
                <a:latin typeface="Times New Roman" panose="02020603050405020304" pitchFamily="18" charset="0"/>
                <a:cs typeface="Times New Roman" panose="02020603050405020304" pitchFamily="18" charset="0"/>
              </a:rPr>
              <a:t>	</a:t>
            </a:r>
            <a:endParaRPr lang="en-US" dirty="0"/>
          </a:p>
        </p:txBody>
      </p:sp>
      <p:graphicFrame>
        <p:nvGraphicFramePr>
          <p:cNvPr id="6" name="Diagram 5">
            <a:extLst>
              <a:ext uri="{FF2B5EF4-FFF2-40B4-BE49-F238E27FC236}">
                <a16:creationId xmlns:a16="http://schemas.microsoft.com/office/drawing/2014/main" id="{32917166-E8A3-4AC0-866D-202682FA564B}"/>
              </a:ext>
            </a:extLst>
          </p:cNvPr>
          <p:cNvGraphicFramePr/>
          <p:nvPr>
            <p:extLst>
              <p:ext uri="{D42A27DB-BD31-4B8C-83A1-F6EECF244321}">
                <p14:modId xmlns:p14="http://schemas.microsoft.com/office/powerpoint/2010/main" val="4028598684"/>
              </p:ext>
            </p:extLst>
          </p:nvPr>
        </p:nvGraphicFramePr>
        <p:xfrm>
          <a:off x="0" y="690880"/>
          <a:ext cx="12192000" cy="637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4586018"/>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DB3833-2C31-4823-83AB-87BDA1C63293}"/>
              </a:ext>
            </a:extLst>
          </p:cNvPr>
          <p:cNvSpPr txBox="1">
            <a:spLocks/>
          </p:cNvSpPr>
          <p:nvPr/>
        </p:nvSpPr>
        <p:spPr>
          <a:xfrm>
            <a:off x="100725" y="34724"/>
            <a:ext cx="11346462" cy="1133676"/>
          </a:xfrm>
          <a:prstGeom prst="rect">
            <a:avLst/>
          </a:prstGeom>
        </p:spPr>
        <p:txBody>
          <a:bodyPr vert="horz" lIns="91440" tIns="45720" rIns="91440" bIns="45720" rtlCol="0" anchor="t">
            <a:norm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marL="0" marR="0" lvl="0" indent="0" algn="l" defTabSz="914400" rtl="0" eaLnBrk="1" fontAlgn="auto" latinLnBrk="0" hangingPunct="1">
              <a:lnSpc>
                <a:spcPct val="99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7.   ĐÁNH GIÁ KẾT QUẢ GIÁO DỤC</a:t>
            </a:r>
          </a:p>
          <a:p>
            <a:pPr marL="0" marR="0" lvl="0" indent="0" algn="l" defTabSz="914400" rtl="0" eaLnBrk="1" fontAlgn="auto" latinLnBrk="0" hangingPunct="1">
              <a:lnSpc>
                <a:spcPct val="99000"/>
              </a:lnSpc>
              <a:spcBef>
                <a:spcPct val="0"/>
              </a:spcBef>
              <a:spcAft>
                <a:spcPts val="0"/>
              </a:spcAft>
              <a:buClrTx/>
              <a:buSzTx/>
              <a:buFontTx/>
              <a:buNone/>
              <a:tabLst/>
              <a:defRPr/>
            </a:pP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2.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Hình</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thức</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đánh</a:t>
            </a:r>
            <a:r>
              <a:rPr lang="en-US" sz="2400" b="1" dirty="0">
                <a:solidFill>
                  <a:srgbClr val="121316">
                    <a:lumMod val="75000"/>
                    <a:lumOff val="25000"/>
                  </a:srgbClr>
                </a:solidFill>
                <a:latin typeface="Times New Roman" panose="02020603050405020304" pitchFamily="18" charset="0"/>
                <a:cs typeface="Times New Roman" panose="02020603050405020304" pitchFamily="18" charset="0"/>
              </a:rPr>
              <a:t> </a:t>
            </a:r>
            <a:r>
              <a:rPr lang="en-US" sz="2400" b="1" dirty="0" err="1">
                <a:solidFill>
                  <a:srgbClr val="121316">
                    <a:lumMod val="75000"/>
                    <a:lumOff val="25000"/>
                  </a:srgbClr>
                </a:solidFill>
                <a:latin typeface="Times New Roman" panose="02020603050405020304" pitchFamily="18" charset="0"/>
                <a:cs typeface="Times New Roman" panose="02020603050405020304" pitchFamily="18" charset="0"/>
              </a:rPr>
              <a:t>giá</a:t>
            </a:r>
            <a:endParaRPr kumimoji="0" lang="en-US" sz="2400" b="1" i="0" u="none" strike="noStrike" kern="1200" cap="none" spc="0" normalizeH="0" baseline="0" noProof="0" dirty="0">
              <a:ln>
                <a:noFill/>
              </a:ln>
              <a:solidFill>
                <a:srgbClr val="121316">
                  <a:lumMod val="75000"/>
                  <a:lumOff val="25000"/>
                </a:srgbClr>
              </a:solidFill>
              <a:effectLst/>
              <a:uLnTx/>
              <a:uFillTx/>
              <a:latin typeface="Times New Roman" panose="02020603050405020304" pitchFamily="18" charset="0"/>
              <a:ea typeface="+mj-ea"/>
              <a:cs typeface="Times New Roman" panose="02020603050405020304" pitchFamily="18" charset="0"/>
            </a:endParaRPr>
          </a:p>
        </p:txBody>
      </p:sp>
      <p:sp>
        <p:nvSpPr>
          <p:cNvPr id="2" name="Content Placeholder 1">
            <a:extLst>
              <a:ext uri="{FF2B5EF4-FFF2-40B4-BE49-F238E27FC236}">
                <a16:creationId xmlns:a16="http://schemas.microsoft.com/office/drawing/2014/main" id="{3A726D7E-C488-41A9-9065-4EA622B6526C}"/>
              </a:ext>
            </a:extLst>
          </p:cNvPr>
          <p:cNvSpPr>
            <a:spLocks noGrp="1"/>
          </p:cNvSpPr>
          <p:nvPr>
            <p:ph idx="1"/>
          </p:nvPr>
        </p:nvSpPr>
        <p:spPr>
          <a:xfrm>
            <a:off x="316396" y="974035"/>
            <a:ext cx="11559207" cy="5705061"/>
          </a:xfrm>
        </p:spPr>
        <p:txBody>
          <a:bodyPr>
            <a:normAutofit/>
          </a:bodyPr>
          <a:lstStyle/>
          <a:p>
            <a:pPr marL="0" indent="0" algn="just">
              <a:buNone/>
            </a:pPr>
            <a:r>
              <a:rPr lang="es-ES" sz="2500" dirty="0">
                <a:latin typeface="Times New Roman" panose="02020603050405020304" pitchFamily="18" charset="0"/>
                <a:cs typeface="Times New Roman" panose="02020603050405020304" pitchFamily="18" charset="0"/>
              </a:rPr>
              <a:t>	</a:t>
            </a:r>
            <a:endParaRPr lang="en-US" dirty="0"/>
          </a:p>
        </p:txBody>
      </p:sp>
      <p:graphicFrame>
        <p:nvGraphicFramePr>
          <p:cNvPr id="6" name="Diagram 5">
            <a:extLst>
              <a:ext uri="{FF2B5EF4-FFF2-40B4-BE49-F238E27FC236}">
                <a16:creationId xmlns:a16="http://schemas.microsoft.com/office/drawing/2014/main" id="{32917166-E8A3-4AC0-866D-202682FA564B}"/>
              </a:ext>
            </a:extLst>
          </p:cNvPr>
          <p:cNvGraphicFramePr/>
          <p:nvPr>
            <p:extLst>
              <p:ext uri="{D42A27DB-BD31-4B8C-83A1-F6EECF244321}">
                <p14:modId xmlns:p14="http://schemas.microsoft.com/office/powerpoint/2010/main" val="276446468"/>
              </p:ext>
            </p:extLst>
          </p:nvPr>
        </p:nvGraphicFramePr>
        <p:xfrm>
          <a:off x="1371600" y="1168400"/>
          <a:ext cx="10504003" cy="4561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230723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9F8A57-CF7D-5644-9944-993987C1E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22" y="515092"/>
            <a:ext cx="10360562" cy="5827816"/>
          </a:xfrm>
          <a:prstGeom prst="rect">
            <a:avLst/>
          </a:prstGeom>
        </p:spPr>
      </p:pic>
    </p:spTree>
    <p:extLst>
      <p:ext uri="{BB962C8B-B14F-4D97-AF65-F5344CB8AC3E}">
        <p14:creationId xmlns:p14="http://schemas.microsoft.com/office/powerpoint/2010/main" val="3800319430"/>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81488B-0651-7049-BFD8-31C889D9E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42305"/>
            <a:ext cx="9031185" cy="6773389"/>
          </a:xfrm>
          <a:prstGeom prst="rect">
            <a:avLst/>
          </a:prstGeom>
        </p:spPr>
      </p:pic>
    </p:spTree>
    <p:extLst>
      <p:ext uri="{BB962C8B-B14F-4D97-AF65-F5344CB8AC3E}">
        <p14:creationId xmlns:p14="http://schemas.microsoft.com/office/powerpoint/2010/main" val="2080126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0E0700-1CE5-564A-83F1-2F6C76EB02F7}"/>
              </a:ext>
            </a:extLst>
          </p:cNvPr>
          <p:cNvSpPr/>
          <p:nvPr/>
        </p:nvSpPr>
        <p:spPr>
          <a:xfrm>
            <a:off x="0" y="0"/>
            <a:ext cx="12192000" cy="72023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7D37BB0-BC47-544B-96CC-741F765CBA64}"/>
              </a:ext>
            </a:extLst>
          </p:cNvPr>
          <p:cNvSpPr txBox="1"/>
          <p:nvPr/>
        </p:nvSpPr>
        <p:spPr>
          <a:xfrm>
            <a:off x="206780" y="92885"/>
            <a:ext cx="10013428" cy="907941"/>
          </a:xfrm>
          <a:prstGeom prst="rect">
            <a:avLst/>
          </a:prstGeom>
          <a:noFill/>
        </p:spPr>
        <p:txBody>
          <a:bodyPr wrap="square" rtlCol="0">
            <a:spAutoFit/>
          </a:bodyPr>
          <a:lstStyle/>
          <a:p>
            <a:r>
              <a:rPr lang="en-US" sz="3500" b="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 ĐẶC ĐIỂM MÔN HỌC</a:t>
            </a:r>
          </a:p>
          <a:p>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9B4C54B-308D-F84B-BB1D-105F5E5F07C0}"/>
              </a:ext>
            </a:extLst>
          </p:cNvPr>
          <p:cNvSpPr txBox="1"/>
          <p:nvPr/>
        </p:nvSpPr>
        <p:spPr>
          <a:xfrm>
            <a:off x="3382611" y="1089265"/>
            <a:ext cx="5426778" cy="584775"/>
          </a:xfrm>
          <a:prstGeom prst="rect">
            <a:avLst/>
          </a:prstGeom>
          <a:noFill/>
        </p:spPr>
        <p:txBody>
          <a:bodyPr wrap="square" rtlCol="0">
            <a:spAutoFit/>
          </a:bodyPr>
          <a:lstStyle/>
          <a:p>
            <a:r>
              <a:rPr lang="en-VN" sz="3200" b="1" dirty="0">
                <a:solidFill>
                  <a:srgbClr val="FF0000"/>
                </a:solidFill>
                <a:latin typeface="Times New Roman" panose="02020603050405020304" pitchFamily="18" charset="0"/>
                <a:cs typeface="Times New Roman" panose="02020603050405020304" pitchFamily="18" charset="0"/>
              </a:rPr>
              <a:t>GIÁO DỤC NGHỆ THUẬT</a:t>
            </a:r>
          </a:p>
        </p:txBody>
      </p:sp>
      <p:grpSp>
        <p:nvGrpSpPr>
          <p:cNvPr id="5" name="Group 4">
            <a:extLst>
              <a:ext uri="{FF2B5EF4-FFF2-40B4-BE49-F238E27FC236}">
                <a16:creationId xmlns:a16="http://schemas.microsoft.com/office/drawing/2014/main" id="{5CF6B009-AC5C-2747-BF2F-174EE21B3EDB}"/>
              </a:ext>
            </a:extLst>
          </p:cNvPr>
          <p:cNvGrpSpPr/>
          <p:nvPr/>
        </p:nvGrpSpPr>
        <p:grpSpPr>
          <a:xfrm>
            <a:off x="487131" y="2756187"/>
            <a:ext cx="3118765" cy="1559382"/>
            <a:chOff x="68375" y="4431050"/>
            <a:chExt cx="3118765" cy="1559382"/>
          </a:xfrm>
          <a:scene3d>
            <a:camera prst="orthographicFront">
              <a:rot lat="0" lon="0" rev="0"/>
            </a:camera>
            <a:lightRig rig="contrasting" dir="t">
              <a:rot lat="0" lon="0" rev="1200000"/>
            </a:lightRig>
          </a:scene3d>
        </p:grpSpPr>
        <p:sp>
          <p:nvSpPr>
            <p:cNvPr id="6" name="Rectangle 5">
              <a:extLst>
                <a:ext uri="{FF2B5EF4-FFF2-40B4-BE49-F238E27FC236}">
                  <a16:creationId xmlns:a16="http://schemas.microsoft.com/office/drawing/2014/main" id="{47ED6E87-328C-BD45-A4BF-3927F8EE610D}"/>
                </a:ext>
              </a:extLst>
            </p:cNvPr>
            <p:cNvSpPr/>
            <p:nvPr/>
          </p:nvSpPr>
          <p:spPr>
            <a:xfrm>
              <a:off x="68375" y="4431050"/>
              <a:ext cx="3118765" cy="1559382"/>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7EF0EF63-D5BC-A84F-B80E-57A88AA29429}"/>
                </a:ext>
              </a:extLst>
            </p:cNvPr>
            <p:cNvSpPr txBox="1"/>
            <p:nvPr/>
          </p:nvSpPr>
          <p:spPr>
            <a:xfrm>
              <a:off x="68375" y="4431050"/>
              <a:ext cx="3118765" cy="15593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bg1"/>
                  </a:solidFill>
                  <a:latin typeface="Times New Roman" panose="02020603050405020304" pitchFamily="18" charset="0"/>
                  <a:cs typeface="Times New Roman" panose="02020603050405020304" pitchFamily="18" charset="0"/>
                </a:rPr>
                <a:t>Hình</a:t>
              </a:r>
              <a:r>
                <a:rPr lang="en-US" sz="2400" b="1" kern="1200" dirty="0">
                  <a:solidFill>
                    <a:schemeClr val="bg1"/>
                  </a:solidFill>
                  <a:latin typeface="Times New Roman" panose="02020603050405020304" pitchFamily="18" charset="0"/>
                  <a:cs typeface="Times New Roman" panose="02020603050405020304" pitchFamily="18" charset="0"/>
                </a:rPr>
                <a:t> </a:t>
              </a:r>
              <a:r>
                <a:rPr lang="en-US" sz="2400" b="1" kern="1200" dirty="0" err="1">
                  <a:solidFill>
                    <a:schemeClr val="bg1"/>
                  </a:solidFill>
                  <a:latin typeface="Times New Roman" panose="02020603050405020304" pitchFamily="18" charset="0"/>
                  <a:cs typeface="Times New Roman" panose="02020603050405020304" pitchFamily="18" charset="0"/>
                </a:rPr>
                <a:t>thành</a:t>
              </a:r>
              <a:r>
                <a:rPr lang="en-US" sz="2400" b="1" kern="1200" dirty="0">
                  <a:solidFill>
                    <a:schemeClr val="bg1"/>
                  </a:solidFill>
                  <a:latin typeface="Times New Roman" panose="02020603050405020304" pitchFamily="18" charset="0"/>
                  <a:cs typeface="Times New Roman" panose="02020603050405020304" pitchFamily="18" charset="0"/>
                </a:rPr>
                <a:t>, </a:t>
              </a:r>
              <a:r>
                <a:rPr lang="en-US" sz="2400" b="1" kern="1200" dirty="0" err="1">
                  <a:solidFill>
                    <a:schemeClr val="bg1"/>
                  </a:solidFill>
                  <a:latin typeface="Times New Roman" panose="02020603050405020304" pitchFamily="18" charset="0"/>
                  <a:cs typeface="Times New Roman" panose="02020603050405020304" pitchFamily="18" charset="0"/>
                </a:rPr>
                <a:t>phát</a:t>
              </a:r>
              <a:r>
                <a:rPr lang="en-US" sz="2400" b="1" kern="1200" dirty="0">
                  <a:solidFill>
                    <a:schemeClr val="bg1"/>
                  </a:solidFill>
                  <a:latin typeface="Times New Roman" panose="02020603050405020304" pitchFamily="18" charset="0"/>
                  <a:cs typeface="Times New Roman" panose="02020603050405020304" pitchFamily="18" charset="0"/>
                </a:rPr>
                <a:t> </a:t>
              </a:r>
              <a:r>
                <a:rPr lang="en-US" sz="2400" b="1" kern="1200" dirty="0" err="1">
                  <a:solidFill>
                    <a:schemeClr val="bg1"/>
                  </a:solidFill>
                  <a:latin typeface="Times New Roman" panose="02020603050405020304" pitchFamily="18" charset="0"/>
                  <a:cs typeface="Times New Roman" panose="02020603050405020304" pitchFamily="18" charset="0"/>
                </a:rPr>
                <a:t>triển</a:t>
              </a:r>
              <a:r>
                <a:rPr lang="en-US" sz="2400" b="1" kern="1200" dirty="0">
                  <a:solidFill>
                    <a:schemeClr val="bg1"/>
                  </a:solidFill>
                  <a:latin typeface="Times New Roman" panose="02020603050405020304" pitchFamily="18" charset="0"/>
                  <a:cs typeface="Times New Roman" panose="02020603050405020304" pitchFamily="18" charset="0"/>
                </a:rPr>
                <a:t> NL </a:t>
              </a:r>
              <a:r>
                <a:rPr lang="en-US" sz="2400" b="1" kern="1200" dirty="0" err="1">
                  <a:solidFill>
                    <a:schemeClr val="bg1"/>
                  </a:solidFill>
                  <a:latin typeface="Times New Roman" panose="02020603050405020304" pitchFamily="18" charset="0"/>
                  <a:cs typeface="Times New Roman" panose="02020603050405020304" pitchFamily="18" charset="0"/>
                </a:rPr>
                <a:t>mĩ</a:t>
              </a:r>
              <a:r>
                <a:rPr lang="en-US" sz="2400" b="1" kern="1200" dirty="0">
                  <a:solidFill>
                    <a:schemeClr val="bg1"/>
                  </a:solidFill>
                  <a:latin typeface="Times New Roman" panose="02020603050405020304" pitchFamily="18" charset="0"/>
                  <a:cs typeface="Times New Roman" panose="02020603050405020304" pitchFamily="18" charset="0"/>
                </a:rPr>
                <a:t> </a:t>
              </a:r>
              <a:r>
                <a:rPr lang="en-US" sz="2400" b="1" kern="1200" dirty="0" err="1">
                  <a:solidFill>
                    <a:schemeClr val="bg1"/>
                  </a:solidFill>
                  <a:latin typeface="Times New Roman" panose="02020603050405020304" pitchFamily="18" charset="0"/>
                  <a:cs typeface="Times New Roman" panose="02020603050405020304" pitchFamily="18" charset="0"/>
                </a:rPr>
                <a:t>thuật</a:t>
              </a:r>
              <a:r>
                <a:rPr lang="en-US" sz="2400" b="1" kern="1200" dirty="0">
                  <a:solidFill>
                    <a:schemeClr val="bg1"/>
                  </a:solidFill>
                  <a:latin typeface="Times New Roman" panose="02020603050405020304" pitchFamily="18" charset="0"/>
                  <a:cs typeface="Times New Roman" panose="02020603050405020304" pitchFamily="18" charset="0"/>
                </a:rPr>
                <a:t>, </a:t>
              </a:r>
              <a:r>
                <a:rPr lang="en-US" sz="2400" b="1" kern="1200" dirty="0" err="1">
                  <a:solidFill>
                    <a:schemeClr val="bg1"/>
                  </a:solidFill>
                  <a:latin typeface="Times New Roman" panose="02020603050405020304" pitchFamily="18" charset="0"/>
                  <a:cs typeface="Times New Roman" panose="02020603050405020304" pitchFamily="18" charset="0"/>
                </a:rPr>
                <a:t>biểu</a:t>
              </a:r>
              <a:r>
                <a:rPr lang="en-US" sz="2400" b="1" kern="1200" dirty="0">
                  <a:solidFill>
                    <a:schemeClr val="bg1"/>
                  </a:solidFill>
                  <a:latin typeface="Times New Roman" panose="02020603050405020304" pitchFamily="18" charset="0"/>
                  <a:cs typeface="Times New Roman" panose="02020603050405020304" pitchFamily="18" charset="0"/>
                </a:rPr>
                <a:t> </a:t>
              </a:r>
              <a:r>
                <a:rPr lang="en-US" sz="2400" b="1" kern="1200" dirty="0" err="1">
                  <a:solidFill>
                    <a:schemeClr val="bg1"/>
                  </a:solidFill>
                  <a:latin typeface="Times New Roman" panose="02020603050405020304" pitchFamily="18" charset="0"/>
                  <a:cs typeface="Times New Roman" panose="02020603050405020304" pitchFamily="18" charset="0"/>
                </a:rPr>
                <a:t>hiện</a:t>
              </a:r>
              <a:r>
                <a:rPr lang="en-US" sz="2400" b="1" kern="1200" dirty="0">
                  <a:solidFill>
                    <a:schemeClr val="bg1"/>
                  </a:solidFill>
                  <a:latin typeface="Times New Roman" panose="02020603050405020304" pitchFamily="18" charset="0"/>
                  <a:cs typeface="Times New Roman" panose="02020603050405020304" pitchFamily="18" charset="0"/>
                </a:rPr>
                <a:t> </a:t>
              </a:r>
              <a:r>
                <a:rPr lang="en-US" sz="2400" b="1" kern="1200" dirty="0" err="1">
                  <a:solidFill>
                    <a:schemeClr val="bg1"/>
                  </a:solidFill>
                  <a:latin typeface="Times New Roman" panose="02020603050405020304" pitchFamily="18" charset="0"/>
                  <a:cs typeface="Times New Roman" panose="02020603050405020304" pitchFamily="18" charset="0"/>
                </a:rPr>
                <a:t>của</a:t>
              </a:r>
              <a:r>
                <a:rPr lang="en-US" sz="2400" b="1" kern="1200" dirty="0">
                  <a:solidFill>
                    <a:schemeClr val="bg1"/>
                  </a:solidFill>
                  <a:latin typeface="Times New Roman" panose="02020603050405020304" pitchFamily="18" charset="0"/>
                  <a:cs typeface="Times New Roman" panose="02020603050405020304" pitchFamily="18" charset="0"/>
                </a:rPr>
                <a:t> NL </a:t>
              </a:r>
              <a:r>
                <a:rPr lang="en-US" sz="2400" b="1" kern="1200" dirty="0" err="1">
                  <a:solidFill>
                    <a:schemeClr val="bg1"/>
                  </a:solidFill>
                  <a:latin typeface="Times New Roman" panose="02020603050405020304" pitchFamily="18" charset="0"/>
                  <a:cs typeface="Times New Roman" panose="02020603050405020304" pitchFamily="18" charset="0"/>
                </a:rPr>
                <a:t>thẩm</a:t>
              </a:r>
              <a:r>
                <a:rPr lang="en-US" sz="2400" b="1" kern="1200" dirty="0">
                  <a:solidFill>
                    <a:schemeClr val="bg1"/>
                  </a:solidFill>
                  <a:latin typeface="Times New Roman" panose="02020603050405020304" pitchFamily="18" charset="0"/>
                  <a:cs typeface="Times New Roman" panose="02020603050405020304" pitchFamily="18" charset="0"/>
                </a:rPr>
                <a:t> </a:t>
              </a:r>
              <a:r>
                <a:rPr lang="en-US" sz="2400" b="1" kern="1200" dirty="0" err="1">
                  <a:solidFill>
                    <a:schemeClr val="bg1"/>
                  </a:solidFill>
                  <a:latin typeface="Times New Roman" panose="02020603050405020304" pitchFamily="18" charset="0"/>
                  <a:cs typeface="Times New Roman" panose="02020603050405020304" pitchFamily="18" charset="0"/>
                </a:rPr>
                <a:t>mĩ</a:t>
              </a:r>
              <a:endParaRPr lang="en-US" sz="2400" b="1" kern="1200" dirty="0">
                <a:solidFill>
                  <a:schemeClr val="bg1"/>
                </a:solidFill>
                <a:latin typeface="Times New Roman" panose="020206030504050203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94F0B761-2D94-AB4A-9D29-BF5B3270E2CA}"/>
              </a:ext>
            </a:extLst>
          </p:cNvPr>
          <p:cNvGrpSpPr/>
          <p:nvPr/>
        </p:nvGrpSpPr>
        <p:grpSpPr>
          <a:xfrm>
            <a:off x="4447491" y="2761013"/>
            <a:ext cx="3118765" cy="1642511"/>
            <a:chOff x="68375" y="4431050"/>
            <a:chExt cx="3118765" cy="1642511"/>
          </a:xfrm>
          <a:scene3d>
            <a:camera prst="orthographicFront">
              <a:rot lat="0" lon="0" rev="0"/>
            </a:camera>
            <a:lightRig rig="contrasting" dir="t">
              <a:rot lat="0" lon="0" rev="1200000"/>
            </a:lightRig>
          </a:scene3d>
        </p:grpSpPr>
        <p:sp>
          <p:nvSpPr>
            <p:cNvPr id="9" name="Rectangle 8">
              <a:extLst>
                <a:ext uri="{FF2B5EF4-FFF2-40B4-BE49-F238E27FC236}">
                  <a16:creationId xmlns:a16="http://schemas.microsoft.com/office/drawing/2014/main" id="{8FDEAEFF-D45A-0F4E-BD9F-0425217FFAB5}"/>
                </a:ext>
              </a:extLst>
            </p:cNvPr>
            <p:cNvSpPr/>
            <p:nvPr/>
          </p:nvSpPr>
          <p:spPr>
            <a:xfrm>
              <a:off x="68375" y="4431050"/>
              <a:ext cx="3118765" cy="1559382"/>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97B38325-356A-BF41-AE43-4242AA622291}"/>
                </a:ext>
              </a:extLst>
            </p:cNvPr>
            <p:cNvSpPr txBox="1"/>
            <p:nvPr/>
          </p:nvSpPr>
          <p:spPr>
            <a:xfrm>
              <a:off x="216635" y="4514179"/>
              <a:ext cx="2792253" cy="15593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bg1"/>
                  </a:solidFill>
                  <a:latin typeface="Times New Roman" panose="02020603050405020304" pitchFamily="18" charset="0"/>
                  <a:cs typeface="Times New Roman" panose="02020603050405020304" pitchFamily="18" charset="0"/>
                </a:rPr>
                <a:t>Hình</a:t>
              </a:r>
              <a:r>
                <a:rPr lang="en-US" sz="2400" b="1" kern="1200" dirty="0">
                  <a:solidFill>
                    <a:schemeClr val="bg1"/>
                  </a:solidFill>
                  <a:latin typeface="Times New Roman" panose="02020603050405020304" pitchFamily="18" charset="0"/>
                  <a:cs typeface="Times New Roman" panose="02020603050405020304" pitchFamily="18" charset="0"/>
                </a:rPr>
                <a:t> </a:t>
              </a:r>
              <a:r>
                <a:rPr lang="en-US" sz="2400" b="1" kern="1200" dirty="0" err="1">
                  <a:solidFill>
                    <a:schemeClr val="bg1"/>
                  </a:solidFill>
                  <a:latin typeface="Times New Roman" panose="02020603050405020304" pitchFamily="18" charset="0"/>
                  <a:cs typeface="Times New Roman" panose="02020603050405020304" pitchFamily="18" charset="0"/>
                </a:rPr>
                <a:t>thành</a:t>
              </a:r>
              <a:r>
                <a:rPr lang="en-US" sz="2400" b="1" kern="1200" dirty="0">
                  <a:solidFill>
                    <a:schemeClr val="bg1"/>
                  </a:solidFill>
                  <a:latin typeface="Times New Roman" panose="02020603050405020304" pitchFamily="18" charset="0"/>
                  <a:cs typeface="Times New Roman" panose="02020603050405020304" pitchFamily="18" charset="0"/>
                </a:rPr>
                <a:t>, </a:t>
              </a:r>
              <a:r>
                <a:rPr lang="en-US" sz="2400" b="1" kern="1200" dirty="0" err="1">
                  <a:solidFill>
                    <a:schemeClr val="bg1"/>
                  </a:solidFill>
                  <a:latin typeface="Times New Roman" panose="02020603050405020304" pitchFamily="18" charset="0"/>
                  <a:cs typeface="Times New Roman" panose="02020603050405020304" pitchFamily="18" charset="0"/>
                </a:rPr>
                <a:t>phát</a:t>
              </a:r>
              <a:r>
                <a:rPr lang="en-US" sz="2400" b="1" kern="1200" dirty="0">
                  <a:solidFill>
                    <a:schemeClr val="bg1"/>
                  </a:solidFill>
                  <a:latin typeface="Times New Roman" panose="02020603050405020304" pitchFamily="18" charset="0"/>
                  <a:cs typeface="Times New Roman" panose="02020603050405020304" pitchFamily="18" charset="0"/>
                </a:rPr>
                <a:t> </a:t>
              </a:r>
              <a:r>
                <a:rPr lang="en-US" sz="2400" b="1" kern="1200" dirty="0" err="1">
                  <a:solidFill>
                    <a:schemeClr val="bg1"/>
                  </a:solidFill>
                  <a:latin typeface="Times New Roman" panose="02020603050405020304" pitchFamily="18" charset="0"/>
                  <a:cs typeface="Times New Roman" panose="02020603050405020304" pitchFamily="18" charset="0"/>
                </a:rPr>
                <a:t>triển</a:t>
              </a:r>
              <a:r>
                <a:rPr lang="en-US" sz="2400" b="1" kern="1200" dirty="0">
                  <a:solidFill>
                    <a:schemeClr val="bg1"/>
                  </a:solidFill>
                  <a:latin typeface="Times New Roman" panose="02020603050405020304" pitchFamily="18" charset="0"/>
                  <a:cs typeface="Times New Roman" panose="02020603050405020304" pitchFamily="18" charset="0"/>
                </a:rPr>
                <a:t> NL </a:t>
              </a:r>
              <a:r>
                <a:rPr lang="en-US" sz="2400" b="1" kern="1200" dirty="0" err="1">
                  <a:solidFill>
                    <a:schemeClr val="bg1"/>
                  </a:solidFill>
                  <a:latin typeface="Times New Roman" panose="02020603050405020304" pitchFamily="18" charset="0"/>
                  <a:cs typeface="Times New Roman" panose="02020603050405020304" pitchFamily="18" charset="0"/>
                </a:rPr>
                <a:t>mĩ</a:t>
              </a:r>
              <a:r>
                <a:rPr lang="en-US" sz="2400" b="1" kern="1200" dirty="0">
                  <a:solidFill>
                    <a:schemeClr val="bg1"/>
                  </a:solidFill>
                  <a:latin typeface="Times New Roman" panose="02020603050405020304" pitchFamily="18" charset="0"/>
                  <a:cs typeface="Times New Roman" panose="02020603050405020304" pitchFamily="18" charset="0"/>
                </a:rPr>
                <a:t> </a:t>
              </a:r>
              <a:r>
                <a:rPr lang="en-US" sz="2400" b="1" kern="1200" dirty="0" err="1">
                  <a:solidFill>
                    <a:schemeClr val="bg1"/>
                  </a:solidFill>
                  <a:latin typeface="Times New Roman" panose="02020603050405020304" pitchFamily="18" charset="0"/>
                  <a:cs typeface="Times New Roman" panose="02020603050405020304" pitchFamily="18" charset="0"/>
                </a:rPr>
                <a:t>thuật</a:t>
              </a:r>
              <a:r>
                <a:rPr lang="en-US" sz="2400" b="1" kern="1200" dirty="0">
                  <a:solidFill>
                    <a:schemeClr val="bg1"/>
                  </a:solidFill>
                  <a:latin typeface="Times New Roman" panose="02020603050405020304" pitchFamily="18" charset="0"/>
                  <a:cs typeface="Times New Roman" panose="02020603050405020304" pitchFamily="18" charset="0"/>
                </a:rPr>
                <a:t>, </a:t>
              </a:r>
              <a:r>
                <a:rPr lang="en-US" sz="2400" b="1" kern="1200" dirty="0" err="1">
                  <a:solidFill>
                    <a:schemeClr val="bg1"/>
                  </a:solidFill>
                  <a:latin typeface="Times New Roman" panose="02020603050405020304" pitchFamily="18" charset="0"/>
                  <a:cs typeface="Times New Roman" panose="02020603050405020304" pitchFamily="18" charset="0"/>
                </a:rPr>
                <a:t>biểu</a:t>
              </a:r>
              <a:r>
                <a:rPr lang="en-US" sz="2400" b="1" kern="1200" dirty="0">
                  <a:solidFill>
                    <a:schemeClr val="bg1"/>
                  </a:solidFill>
                  <a:latin typeface="Times New Roman" panose="02020603050405020304" pitchFamily="18" charset="0"/>
                  <a:cs typeface="Times New Roman" panose="02020603050405020304" pitchFamily="18" charset="0"/>
                </a:rPr>
                <a:t> </a:t>
              </a:r>
              <a:r>
                <a:rPr lang="en-US" sz="2400" b="1" kern="1200" dirty="0" err="1">
                  <a:solidFill>
                    <a:schemeClr val="bg1"/>
                  </a:solidFill>
                  <a:latin typeface="Times New Roman" panose="02020603050405020304" pitchFamily="18" charset="0"/>
                  <a:cs typeface="Times New Roman" panose="02020603050405020304" pitchFamily="18" charset="0"/>
                </a:rPr>
                <a:t>hiện</a:t>
              </a:r>
              <a:r>
                <a:rPr lang="en-US" sz="2400" b="1" kern="1200" dirty="0">
                  <a:solidFill>
                    <a:schemeClr val="bg1"/>
                  </a:solidFill>
                  <a:latin typeface="Times New Roman" panose="02020603050405020304" pitchFamily="18" charset="0"/>
                  <a:cs typeface="Times New Roman" panose="02020603050405020304" pitchFamily="18" charset="0"/>
                </a:rPr>
                <a:t> </a:t>
              </a:r>
              <a:r>
                <a:rPr lang="en-US" sz="2400" b="1" kern="1200" dirty="0" err="1">
                  <a:solidFill>
                    <a:schemeClr val="bg1"/>
                  </a:solidFill>
                  <a:latin typeface="Times New Roman" panose="02020603050405020304" pitchFamily="18" charset="0"/>
                  <a:cs typeface="Times New Roman" panose="02020603050405020304" pitchFamily="18" charset="0"/>
                </a:rPr>
                <a:t>của</a:t>
              </a:r>
              <a:r>
                <a:rPr lang="en-US" sz="2400" b="1" kern="1200" dirty="0">
                  <a:solidFill>
                    <a:schemeClr val="bg1"/>
                  </a:solidFill>
                  <a:latin typeface="Times New Roman" panose="02020603050405020304" pitchFamily="18" charset="0"/>
                  <a:cs typeface="Times New Roman" panose="02020603050405020304" pitchFamily="18" charset="0"/>
                </a:rPr>
                <a:t> NL </a:t>
              </a:r>
              <a:r>
                <a:rPr lang="en-US" sz="2400" b="1" kern="1200" dirty="0" err="1">
                  <a:solidFill>
                    <a:schemeClr val="bg1"/>
                  </a:solidFill>
                  <a:latin typeface="Times New Roman" panose="02020603050405020304" pitchFamily="18" charset="0"/>
                  <a:cs typeface="Times New Roman" panose="02020603050405020304" pitchFamily="18" charset="0"/>
                </a:rPr>
                <a:t>thẩm</a:t>
              </a:r>
              <a:r>
                <a:rPr lang="en-US" sz="2400" b="1" kern="1200" dirty="0">
                  <a:solidFill>
                    <a:schemeClr val="bg1"/>
                  </a:solidFill>
                  <a:latin typeface="Times New Roman" panose="02020603050405020304" pitchFamily="18" charset="0"/>
                  <a:cs typeface="Times New Roman" panose="02020603050405020304" pitchFamily="18" charset="0"/>
                </a:rPr>
                <a:t> </a:t>
              </a:r>
              <a:r>
                <a:rPr lang="en-US" sz="2400" b="1" kern="1200" dirty="0" err="1">
                  <a:solidFill>
                    <a:schemeClr val="bg1"/>
                  </a:solidFill>
                  <a:latin typeface="Times New Roman" panose="02020603050405020304" pitchFamily="18" charset="0"/>
                  <a:cs typeface="Times New Roman" panose="02020603050405020304" pitchFamily="18" charset="0"/>
                </a:rPr>
                <a:t>mĩ</a:t>
              </a:r>
              <a:endParaRPr lang="en-US" sz="2400" b="1" kern="1200" dirty="0">
                <a:solidFill>
                  <a:schemeClr val="bg1"/>
                </a:solidFill>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EC8127FF-EEDC-B24B-BE4F-76FC4155E72E}"/>
              </a:ext>
            </a:extLst>
          </p:cNvPr>
          <p:cNvGrpSpPr/>
          <p:nvPr/>
        </p:nvGrpSpPr>
        <p:grpSpPr>
          <a:xfrm>
            <a:off x="8229599" y="2756187"/>
            <a:ext cx="3118765" cy="1618757"/>
            <a:chOff x="7615788" y="4431050"/>
            <a:chExt cx="3118765" cy="1618757"/>
          </a:xfrm>
          <a:scene3d>
            <a:camera prst="orthographicFront">
              <a:rot lat="0" lon="0" rev="0"/>
            </a:camera>
            <a:lightRig rig="contrasting" dir="t">
              <a:rot lat="0" lon="0" rev="1200000"/>
            </a:lightRig>
          </a:scene3d>
        </p:grpSpPr>
        <p:sp>
          <p:nvSpPr>
            <p:cNvPr id="15" name="Rectangle 14">
              <a:extLst>
                <a:ext uri="{FF2B5EF4-FFF2-40B4-BE49-F238E27FC236}">
                  <a16:creationId xmlns:a16="http://schemas.microsoft.com/office/drawing/2014/main" id="{E0D0488D-7E7E-C94D-B468-E716F8D448A5}"/>
                </a:ext>
              </a:extLst>
            </p:cNvPr>
            <p:cNvSpPr/>
            <p:nvPr/>
          </p:nvSpPr>
          <p:spPr>
            <a:xfrm>
              <a:off x="7615788" y="4431050"/>
              <a:ext cx="3118765" cy="1559382"/>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6" name="TextBox 15">
              <a:extLst>
                <a:ext uri="{FF2B5EF4-FFF2-40B4-BE49-F238E27FC236}">
                  <a16:creationId xmlns:a16="http://schemas.microsoft.com/office/drawing/2014/main" id="{6CF183E2-C005-4246-B52C-086548E228F4}"/>
                </a:ext>
              </a:extLst>
            </p:cNvPr>
            <p:cNvSpPr txBox="1"/>
            <p:nvPr/>
          </p:nvSpPr>
          <p:spPr>
            <a:xfrm>
              <a:off x="7615788" y="4490425"/>
              <a:ext cx="3118765" cy="15593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i="0" kern="1200" dirty="0">
                  <a:solidFill>
                    <a:schemeClr val="bg1"/>
                  </a:solidFill>
                  <a:latin typeface="Times New Roman" pitchFamily="18" charset="0"/>
                  <a:cs typeface="Times New Roman" pitchFamily="18" charset="0"/>
                </a:rPr>
                <a:t>G</a:t>
              </a:r>
              <a:r>
                <a:rPr lang="vi-VN" sz="2400" b="1" i="0" kern="1200" dirty="0">
                  <a:solidFill>
                    <a:schemeClr val="bg1"/>
                  </a:solidFill>
                  <a:latin typeface="Times New Roman" pitchFamily="18" charset="0"/>
                  <a:cs typeface="Times New Roman" pitchFamily="18" charset="0"/>
                </a:rPr>
                <a:t>iáo dục ý thức kế thừa, phát huy văn hoá nghệ thuật dân tộc</a:t>
              </a:r>
              <a:r>
                <a:rPr lang="vi-VN" sz="2400" kern="1200" dirty="0">
                  <a:latin typeface="Times New Roman" pitchFamily="18" charset="0"/>
                  <a:cs typeface="Times New Roman" pitchFamily="18" charset="0"/>
                </a:rPr>
                <a:t/>
              </a:r>
              <a:br>
                <a:rPr lang="vi-VN" sz="2400" kern="1200" dirty="0">
                  <a:latin typeface="Times New Roman" pitchFamily="18" charset="0"/>
                  <a:cs typeface="Times New Roman" pitchFamily="18" charset="0"/>
                </a:rPr>
              </a:br>
              <a:endParaRPr lang="en-US" sz="2400" kern="1200" dirty="0">
                <a:latin typeface="Times New Roman" pitchFamily="18" charset="0"/>
                <a:cs typeface="Times New Roman" pitchFamily="18" charset="0"/>
              </a:endParaRPr>
            </a:p>
          </p:txBody>
        </p:sp>
      </p:grpSp>
      <p:cxnSp>
        <p:nvCxnSpPr>
          <p:cNvPr id="18" name="Straight Arrow Connector 17">
            <a:extLst>
              <a:ext uri="{FF2B5EF4-FFF2-40B4-BE49-F238E27FC236}">
                <a16:creationId xmlns:a16="http://schemas.microsoft.com/office/drawing/2014/main" id="{3B0F1A70-718A-1346-81A7-9528601A443F}"/>
              </a:ext>
            </a:extLst>
          </p:cNvPr>
          <p:cNvCxnSpPr/>
          <p:nvPr/>
        </p:nvCxnSpPr>
        <p:spPr>
          <a:xfrm>
            <a:off x="5795158" y="1769423"/>
            <a:ext cx="0" cy="71252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C77EB56-6360-B94E-A49B-914197B045D8}"/>
              </a:ext>
            </a:extLst>
          </p:cNvPr>
          <p:cNvCxnSpPr/>
          <p:nvPr/>
        </p:nvCxnSpPr>
        <p:spPr>
          <a:xfrm flipH="1">
            <a:off x="3241964" y="1769423"/>
            <a:ext cx="2339439" cy="71252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FBE1E20-3C23-F745-AD1C-8DBDBD151402}"/>
              </a:ext>
            </a:extLst>
          </p:cNvPr>
          <p:cNvCxnSpPr/>
          <p:nvPr/>
        </p:nvCxnSpPr>
        <p:spPr>
          <a:xfrm>
            <a:off x="6008914" y="1784942"/>
            <a:ext cx="2430483" cy="54626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0651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0C948B-B83E-F54D-B354-AEBCEFAE1DD2}"/>
              </a:ext>
            </a:extLst>
          </p:cNvPr>
          <p:cNvSpPr/>
          <p:nvPr/>
        </p:nvSpPr>
        <p:spPr>
          <a:xfrm>
            <a:off x="0" y="0"/>
            <a:ext cx="12192000" cy="72023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94C45D8-41C5-4D40-911B-DFCF8DB420BC}"/>
              </a:ext>
            </a:extLst>
          </p:cNvPr>
          <p:cNvSpPr txBox="1"/>
          <p:nvPr/>
        </p:nvSpPr>
        <p:spPr>
          <a:xfrm>
            <a:off x="289908" y="55399"/>
            <a:ext cx="10013428" cy="907941"/>
          </a:xfrm>
          <a:prstGeom prst="rect">
            <a:avLst/>
          </a:prstGeom>
          <a:noFill/>
        </p:spPr>
        <p:txBody>
          <a:bodyPr wrap="square" rtlCol="0">
            <a:spAutoFit/>
          </a:bodyPr>
          <a:lstStyle/>
          <a:p>
            <a:r>
              <a:rPr lang="en-US" sz="3500" b="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 ĐẶC ĐIỂM MÔN HỌC</a:t>
            </a:r>
          </a:p>
          <a:p>
            <a:endParaRPr lang="en-US" dirty="0">
              <a:latin typeface="Times New Roman" panose="02020603050405020304" pitchFamily="18" charset="0"/>
              <a:cs typeface="Times New Roman" panose="02020603050405020304" pitchFamily="18" charset="0"/>
            </a:endParaRPr>
          </a:p>
        </p:txBody>
      </p:sp>
      <p:graphicFrame>
        <p:nvGraphicFramePr>
          <p:cNvPr id="6" name="Content Placeholder 3">
            <a:extLst>
              <a:ext uri="{FF2B5EF4-FFF2-40B4-BE49-F238E27FC236}">
                <a16:creationId xmlns:a16="http://schemas.microsoft.com/office/drawing/2014/main" id="{7E992296-0A3F-8B4F-8B73-F21D4E1542CC}"/>
              </a:ext>
            </a:extLst>
          </p:cNvPr>
          <p:cNvGraphicFramePr>
            <a:graphicFrameLocks/>
          </p:cNvGraphicFramePr>
          <p:nvPr>
            <p:extLst>
              <p:ext uri="{D42A27DB-BD31-4B8C-83A1-F6EECF244321}">
                <p14:modId xmlns:p14="http://schemas.microsoft.com/office/powerpoint/2010/main" val="1775879807"/>
              </p:ext>
            </p:extLst>
          </p:nvPr>
        </p:nvGraphicFramePr>
        <p:xfrm>
          <a:off x="-980287" y="797272"/>
          <a:ext cx="10191094" cy="606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61498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F4AF179-517B-2E46-851E-E40F26B149CD}"/>
              </a:ext>
            </a:extLst>
          </p:cNvPr>
          <p:cNvSpPr/>
          <p:nvPr/>
        </p:nvSpPr>
        <p:spPr>
          <a:xfrm>
            <a:off x="0" y="-213608"/>
            <a:ext cx="12192000" cy="72023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1C8A8F41-9DED-DE44-A5E2-CAB3D9708005}"/>
              </a:ext>
            </a:extLst>
          </p:cNvPr>
          <p:cNvGrpSpPr/>
          <p:nvPr/>
        </p:nvGrpSpPr>
        <p:grpSpPr>
          <a:xfrm>
            <a:off x="2382376" y="2188201"/>
            <a:ext cx="4871434" cy="2627954"/>
            <a:chOff x="4118020" y="2213687"/>
            <a:chExt cx="4871434" cy="2627954"/>
          </a:xfrm>
        </p:grpSpPr>
        <p:cxnSp>
          <p:nvCxnSpPr>
            <p:cNvPr id="4" name="Straight Connector 3">
              <a:extLst>
                <a:ext uri="{FF2B5EF4-FFF2-40B4-BE49-F238E27FC236}">
                  <a16:creationId xmlns:a16="http://schemas.microsoft.com/office/drawing/2014/main" id="{5F806155-F49B-DA48-B079-A9A90F94DD01}"/>
                </a:ext>
              </a:extLst>
            </p:cNvPr>
            <p:cNvCxnSpPr/>
            <p:nvPr/>
          </p:nvCxnSpPr>
          <p:spPr>
            <a:xfrm>
              <a:off x="4118020" y="2213687"/>
              <a:ext cx="4871434" cy="0"/>
            </a:xfrm>
            <a:prstGeom prst="line">
              <a:avLst/>
            </a:prstGeom>
            <a:ln w="381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7CBC5B9-8CE1-A940-81FC-62E3F2EDE288}"/>
                </a:ext>
              </a:extLst>
            </p:cNvPr>
            <p:cNvCxnSpPr/>
            <p:nvPr/>
          </p:nvCxnSpPr>
          <p:spPr>
            <a:xfrm>
              <a:off x="4130899" y="3535332"/>
              <a:ext cx="4848896" cy="0"/>
            </a:xfrm>
            <a:prstGeom prst="line">
              <a:avLst/>
            </a:prstGeom>
            <a:ln w="381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BEDD480-1504-4F48-B21A-A7820001E655}"/>
                </a:ext>
              </a:extLst>
            </p:cNvPr>
            <p:cNvCxnSpPr/>
            <p:nvPr/>
          </p:nvCxnSpPr>
          <p:spPr>
            <a:xfrm>
              <a:off x="4130899" y="4841641"/>
              <a:ext cx="4848896" cy="0"/>
            </a:xfrm>
            <a:prstGeom prst="line">
              <a:avLst/>
            </a:prstGeom>
            <a:ln w="3810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A95EF40B-A56B-3D45-9ED0-07A162852C76}"/>
              </a:ext>
            </a:extLst>
          </p:cNvPr>
          <p:cNvSpPr/>
          <p:nvPr/>
        </p:nvSpPr>
        <p:spPr>
          <a:xfrm>
            <a:off x="279095" y="5531515"/>
            <a:ext cx="4373182" cy="1179978"/>
          </a:xfrm>
          <a:prstGeom prst="rect">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lvl="0" algn="ctr"/>
            <a:r>
              <a:rPr lang="en-US" sz="1500" b="1" dirty="0" err="1">
                <a:solidFill>
                  <a:schemeClr val="tx1"/>
                </a:solidFill>
                <a:latin typeface="Times New Roman" panose="02020603050405020304" pitchFamily="18" charset="0"/>
                <a:cs typeface="Times New Roman" panose="02020603050405020304" pitchFamily="18" charset="0"/>
              </a:rPr>
              <a:t>Môn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học</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hình</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thành</a:t>
            </a:r>
            <a:r>
              <a:rPr lang="en-US" sz="1500" b="1" dirty="0">
                <a:solidFill>
                  <a:schemeClr val="tx1"/>
                </a:solidFill>
                <a:latin typeface="Times New Roman" panose="02020603050405020304" pitchFamily="18" charset="0"/>
                <a:cs typeface="Times New Roman" panose="02020603050405020304" pitchFamily="18" charset="0"/>
              </a:rPr>
              <a:t> , </a:t>
            </a:r>
            <a:r>
              <a:rPr lang="en-US" sz="1500" b="1" dirty="0" err="1">
                <a:solidFill>
                  <a:schemeClr val="tx1"/>
                </a:solidFill>
                <a:latin typeface="Times New Roman" panose="02020603050405020304" pitchFamily="18" charset="0"/>
                <a:cs typeface="Times New Roman" panose="02020603050405020304" pitchFamily="18" charset="0"/>
              </a:rPr>
              <a:t>phát</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triển</a:t>
            </a:r>
            <a:r>
              <a:rPr lang="en-US" sz="1500" b="1" dirty="0">
                <a:solidFill>
                  <a:schemeClr val="tx1"/>
                </a:solidFill>
                <a:latin typeface="Times New Roman" panose="02020603050405020304" pitchFamily="18" charset="0"/>
                <a:cs typeface="Times New Roman" panose="02020603050405020304" pitchFamily="18" charset="0"/>
              </a:rPr>
              <a:t> ở HS </a:t>
            </a:r>
            <a:r>
              <a:rPr lang="en-US" sz="1500" b="1" dirty="0" err="1">
                <a:solidFill>
                  <a:schemeClr val="tx1"/>
                </a:solidFill>
                <a:latin typeface="Times New Roman" panose="02020603050405020304" pitchFamily="18" charset="0"/>
                <a:cs typeface="Times New Roman" panose="02020603050405020304" pitchFamily="18" charset="0"/>
              </a:rPr>
              <a:t>khả</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năng</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quan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sát</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và</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cảm</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thụ</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nghệ</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thuật</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nhận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thức</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và</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biểu</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đạt</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thế</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giới</a:t>
            </a:r>
            <a:r>
              <a:rPr lang="en-US" sz="1500" b="1" dirty="0">
                <a:solidFill>
                  <a:schemeClr val="tx1"/>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F59DE93C-CBEC-304C-A44A-048334E9E188}"/>
              </a:ext>
            </a:extLst>
          </p:cNvPr>
          <p:cNvSpPr/>
          <p:nvPr/>
        </p:nvSpPr>
        <p:spPr>
          <a:xfrm>
            <a:off x="5077281" y="5531515"/>
            <a:ext cx="4373182" cy="1179978"/>
          </a:xfrm>
          <a:prstGeom prst="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lvl="0" algn="ctr"/>
            <a:r>
              <a:rPr lang="en-US" sz="1500" b="1" dirty="0" err="1">
                <a:solidFill>
                  <a:schemeClr val="tx1"/>
                </a:solidFill>
                <a:latin typeface="Times New Roman" panose="02020603050405020304" pitchFamily="18" charset="0"/>
                <a:cs typeface="Times New Roman" panose="02020603050405020304" pitchFamily="18" charset="0"/>
              </a:rPr>
              <a:t>Chương</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trình</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tạo</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cơ</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sở</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cho</a:t>
            </a:r>
            <a:r>
              <a:rPr lang="en-US" sz="1500" b="1" dirty="0">
                <a:solidFill>
                  <a:schemeClr val="tx1"/>
                </a:solidFill>
                <a:latin typeface="Times New Roman" panose="02020603050405020304" pitchFamily="18" charset="0"/>
                <a:cs typeface="Times New Roman" panose="02020603050405020304" pitchFamily="18" charset="0"/>
              </a:rPr>
              <a:t> HS </a:t>
            </a:r>
            <a:r>
              <a:rPr lang="en-US" sz="1500" b="1" dirty="0" err="1">
                <a:solidFill>
                  <a:schemeClr val="tx1"/>
                </a:solidFill>
                <a:latin typeface="Times New Roman" panose="02020603050405020304" pitchFamily="18" charset="0"/>
                <a:cs typeface="Times New Roman" panose="02020603050405020304" pitchFamily="18" charset="0"/>
              </a:rPr>
              <a:t>được</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tìm</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hiểu</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và</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có</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định</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hướng</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nghề</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nghiệp</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phù</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hợp</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với</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bản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thân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dựa</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trên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nhu</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cầu</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thực</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tế</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thích</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ứng</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với</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xã</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hội</a:t>
            </a:r>
            <a:r>
              <a:rPr lang="en-US" sz="1500" b="1" dirty="0">
                <a:solidFill>
                  <a:schemeClr val="tx1"/>
                </a:solidFill>
                <a:latin typeface="Times New Roman" panose="02020603050405020304" pitchFamily="18" charset="0"/>
                <a:cs typeface="Times New Roman" panose="02020603050405020304" pitchFamily="18" charset="0"/>
              </a:rPr>
              <a:t>.</a:t>
            </a:r>
          </a:p>
        </p:txBody>
      </p:sp>
      <p:sp>
        <p:nvSpPr>
          <p:cNvPr id="9" name="Rounded Rectangle 8">
            <a:extLst>
              <a:ext uri="{FF2B5EF4-FFF2-40B4-BE49-F238E27FC236}">
                <a16:creationId xmlns:a16="http://schemas.microsoft.com/office/drawing/2014/main" id="{34784F3D-8DAD-164A-8D35-833F963CD066}"/>
              </a:ext>
            </a:extLst>
          </p:cNvPr>
          <p:cNvSpPr/>
          <p:nvPr/>
        </p:nvSpPr>
        <p:spPr>
          <a:xfrm>
            <a:off x="643712" y="911712"/>
            <a:ext cx="3577915" cy="888642"/>
          </a:xfrm>
          <a:prstGeom prst="roundRect">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0" anchor="ctr"/>
          <a:lstStyle/>
          <a:p>
            <a:pPr lvl="0" algn="ctr"/>
            <a:r>
              <a:rPr lang="en-US" b="1" dirty="0">
                <a:solidFill>
                  <a:srgbClr val="FF0000"/>
                </a:solidFill>
                <a:latin typeface="Times New Roman" panose="02020603050405020304" pitchFamily="18" charset="0"/>
                <a:cs typeface="Times New Roman" panose="02020603050405020304" pitchFamily="18" charset="0"/>
              </a:rPr>
              <a:t>GIAI ĐOẠN </a:t>
            </a:r>
          </a:p>
          <a:p>
            <a:pPr lvl="0" algn="ctr"/>
            <a:r>
              <a:rPr lang="en-US" b="1" dirty="0">
                <a:solidFill>
                  <a:srgbClr val="FF0000"/>
                </a:solidFill>
                <a:latin typeface="Times New Roman" panose="02020603050405020304" pitchFamily="18" charset="0"/>
                <a:cs typeface="Times New Roman" panose="02020603050405020304" pitchFamily="18" charset="0"/>
              </a:rPr>
              <a:t>GIÁO DỤC CƠ BẢN</a:t>
            </a:r>
          </a:p>
        </p:txBody>
      </p:sp>
      <p:sp>
        <p:nvSpPr>
          <p:cNvPr id="10" name="Rounded Rectangle 9">
            <a:extLst>
              <a:ext uri="{FF2B5EF4-FFF2-40B4-BE49-F238E27FC236}">
                <a16:creationId xmlns:a16="http://schemas.microsoft.com/office/drawing/2014/main" id="{B12EA0A0-55FE-754A-97C7-1F0D0C282A6E}"/>
              </a:ext>
            </a:extLst>
          </p:cNvPr>
          <p:cNvSpPr/>
          <p:nvPr/>
        </p:nvSpPr>
        <p:spPr>
          <a:xfrm>
            <a:off x="5421775" y="924539"/>
            <a:ext cx="3577915" cy="888642"/>
          </a:xfrm>
          <a:prstGeom prst="round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lvl="0" algn="ctr"/>
            <a:r>
              <a:rPr lang="en-US" b="1" dirty="0">
                <a:solidFill>
                  <a:srgbClr val="FF0000"/>
                </a:solidFill>
                <a:latin typeface="Times New Roman" panose="02020603050405020304" pitchFamily="18" charset="0"/>
                <a:cs typeface="Times New Roman" panose="02020603050405020304" pitchFamily="18" charset="0"/>
              </a:rPr>
              <a:t>GIAI ĐOẠN GIÁO DỤC</a:t>
            </a:r>
          </a:p>
          <a:p>
            <a:pPr lvl="0" algn="ctr"/>
            <a:r>
              <a:rPr lang="en-US" b="1" dirty="0">
                <a:solidFill>
                  <a:srgbClr val="FF0000"/>
                </a:solidFill>
                <a:latin typeface="Times New Roman" panose="02020603050405020304" pitchFamily="18" charset="0"/>
                <a:cs typeface="Times New Roman" panose="02020603050405020304" pitchFamily="18" charset="0"/>
              </a:rPr>
              <a:t>ĐỊNH HƯỚNG NGHỀ NGHIỆP</a:t>
            </a:r>
          </a:p>
        </p:txBody>
      </p:sp>
      <p:sp>
        <p:nvSpPr>
          <p:cNvPr id="11" name="Rectangle 10">
            <a:extLst>
              <a:ext uri="{FF2B5EF4-FFF2-40B4-BE49-F238E27FC236}">
                <a16:creationId xmlns:a16="http://schemas.microsoft.com/office/drawing/2014/main" id="{2B06EC52-CBE8-4846-8021-9045BB811006}"/>
              </a:ext>
            </a:extLst>
          </p:cNvPr>
          <p:cNvSpPr/>
          <p:nvPr/>
        </p:nvSpPr>
        <p:spPr>
          <a:xfrm>
            <a:off x="273460" y="1978479"/>
            <a:ext cx="4373182" cy="798752"/>
          </a:xfrm>
          <a:prstGeom prst="rect">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lvl="0" algn="ctr"/>
            <a:r>
              <a:rPr lang="en-US" sz="1500" b="1" dirty="0" err="1">
                <a:solidFill>
                  <a:schemeClr val="tx1"/>
                </a:solidFill>
                <a:latin typeface="Times New Roman" panose="02020603050405020304" pitchFamily="18" charset="0"/>
                <a:cs typeface="Times New Roman" panose="02020603050405020304" pitchFamily="18" charset="0"/>
              </a:rPr>
              <a:t>Mĩ</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thuật</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là</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nội</a:t>
            </a:r>
            <a:r>
              <a:rPr lang="en-US" sz="1500" b="1" dirty="0">
                <a:solidFill>
                  <a:schemeClr val="tx1"/>
                </a:solidFill>
                <a:latin typeface="Times New Roman" panose="02020603050405020304" pitchFamily="18" charset="0"/>
                <a:cs typeface="Times New Roman" panose="02020603050405020304" pitchFamily="18" charset="0"/>
              </a:rPr>
              <a:t> dung </a:t>
            </a:r>
            <a:r>
              <a:rPr lang="en-US" sz="1500" b="1" dirty="0" err="1">
                <a:solidFill>
                  <a:schemeClr val="tx1"/>
                </a:solidFill>
                <a:latin typeface="Times New Roman" panose="02020603050405020304" pitchFamily="18" charset="0"/>
                <a:cs typeface="Times New Roman" panose="02020603050405020304" pitchFamily="18" charset="0"/>
              </a:rPr>
              <a:t>giáo</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dục</a:t>
            </a:r>
            <a:r>
              <a:rPr lang="en-US" sz="1500" b="1" dirty="0">
                <a:solidFill>
                  <a:schemeClr val="tx1"/>
                </a:solidFill>
                <a:latin typeface="Times New Roman" panose="02020603050405020304" pitchFamily="18" charset="0"/>
                <a:cs typeface="Times New Roman" panose="02020603050405020304" pitchFamily="18" charset="0"/>
              </a:rPr>
              <a:t> </a:t>
            </a:r>
          </a:p>
          <a:p>
            <a:pPr lvl="0" algn="ctr"/>
            <a:r>
              <a:rPr lang="en-US" sz="1500" b="1" dirty="0" err="1">
                <a:solidFill>
                  <a:schemeClr val="tx1"/>
                </a:solidFill>
                <a:latin typeface="Times New Roman" panose="02020603050405020304" pitchFamily="18" charset="0"/>
                <a:cs typeface="Times New Roman" panose="02020603050405020304" pitchFamily="18" charset="0"/>
              </a:rPr>
              <a:t>bắt</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buộc</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từ</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lớp</a:t>
            </a:r>
            <a:r>
              <a:rPr lang="en-US" sz="1500" b="1" dirty="0">
                <a:solidFill>
                  <a:schemeClr val="tx1"/>
                </a:solidFill>
                <a:latin typeface="Times New Roman" panose="02020603050405020304" pitchFamily="18" charset="0"/>
                <a:cs typeface="Times New Roman" panose="02020603050405020304" pitchFamily="18" charset="0"/>
              </a:rPr>
              <a:t> 1 </a:t>
            </a:r>
            <a:r>
              <a:rPr lang="en-US" sz="1500" b="1" dirty="0" err="1">
                <a:solidFill>
                  <a:schemeClr val="tx1"/>
                </a:solidFill>
                <a:latin typeface="Times New Roman" panose="02020603050405020304" pitchFamily="18" charset="0"/>
                <a:cs typeface="Times New Roman" panose="02020603050405020304" pitchFamily="18" charset="0"/>
              </a:rPr>
              <a:t>đến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lớp</a:t>
            </a:r>
            <a:r>
              <a:rPr lang="en-US" sz="1500" b="1" dirty="0">
                <a:solidFill>
                  <a:schemeClr val="tx1"/>
                </a:solidFill>
                <a:latin typeface="Times New Roman" panose="02020603050405020304" pitchFamily="18" charset="0"/>
                <a:cs typeface="Times New Roman" panose="02020603050405020304" pitchFamily="18" charset="0"/>
              </a:rPr>
              <a:t> 9.</a:t>
            </a:r>
          </a:p>
        </p:txBody>
      </p:sp>
      <p:sp>
        <p:nvSpPr>
          <p:cNvPr id="12" name="Rectangle 11">
            <a:extLst>
              <a:ext uri="{FF2B5EF4-FFF2-40B4-BE49-F238E27FC236}">
                <a16:creationId xmlns:a16="http://schemas.microsoft.com/office/drawing/2014/main" id="{5CA63184-8F66-0C40-9CB7-3179061A8E7E}"/>
              </a:ext>
            </a:extLst>
          </p:cNvPr>
          <p:cNvSpPr/>
          <p:nvPr/>
        </p:nvSpPr>
        <p:spPr>
          <a:xfrm>
            <a:off x="5077281" y="1984892"/>
            <a:ext cx="4373182" cy="798752"/>
          </a:xfrm>
          <a:prstGeom prst="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lvl="0" algn="ctr"/>
            <a:r>
              <a:rPr lang="en-US" sz="1500" b="1" dirty="0" err="1">
                <a:solidFill>
                  <a:schemeClr val="tx1"/>
                </a:solidFill>
                <a:latin typeface="Times New Roman" panose="02020603050405020304" pitchFamily="18" charset="0"/>
                <a:cs typeface="Times New Roman" panose="02020603050405020304" pitchFamily="18" charset="0"/>
              </a:rPr>
              <a:t>Mĩ</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thuật</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là</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môn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học</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được</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lựa</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chọn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theo</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nguyện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vọng</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và</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định</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hướng</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nghề</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nghiệp</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của</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học</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sinh</a:t>
            </a:r>
            <a:r>
              <a:rPr lang="en-US" sz="1500" b="1" dirty="0">
                <a:solidFill>
                  <a:schemeClr val="tx1"/>
                </a:solidFill>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BA4867B5-7A7D-BF46-BC42-34E61FCFB51D}"/>
              </a:ext>
            </a:extLst>
          </p:cNvPr>
          <p:cNvSpPr/>
          <p:nvPr/>
        </p:nvSpPr>
        <p:spPr>
          <a:xfrm>
            <a:off x="279095" y="2918899"/>
            <a:ext cx="4373182" cy="1179978"/>
          </a:xfrm>
          <a:prstGeom prst="rect">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lvl="0" algn="ctr"/>
            <a:r>
              <a:rPr lang="en-US" sz="1500" b="1" dirty="0" err="1">
                <a:solidFill>
                  <a:schemeClr val="tx1"/>
                </a:solidFill>
                <a:latin typeface="Times New Roman" panose="02020603050405020304" pitchFamily="18" charset="0"/>
                <a:cs typeface="Times New Roman" panose="02020603050405020304" pitchFamily="18" charset="0"/>
              </a:rPr>
              <a:t>Chương</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trình</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tạo</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cơ</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hội</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cho</a:t>
            </a:r>
            <a:r>
              <a:rPr lang="en-US" sz="1500" b="1" dirty="0">
                <a:solidFill>
                  <a:schemeClr val="tx1"/>
                </a:solidFill>
                <a:latin typeface="Times New Roman" panose="02020603050405020304" pitchFamily="18" charset="0"/>
                <a:cs typeface="Times New Roman" panose="02020603050405020304" pitchFamily="18" charset="0"/>
              </a:rPr>
              <a:t> HS </a:t>
            </a:r>
            <a:r>
              <a:rPr lang="en-US" sz="1500" b="1" dirty="0" err="1">
                <a:solidFill>
                  <a:schemeClr val="tx1"/>
                </a:solidFill>
                <a:latin typeface="Times New Roman" panose="02020603050405020304" pitchFamily="18" charset="0"/>
                <a:cs typeface="Times New Roman" panose="02020603050405020304" pitchFamily="18" charset="0"/>
              </a:rPr>
              <a:t>làm</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quen</a:t>
            </a:r>
            <a:endParaRPr lang="en-US" sz="1500" b="1" dirty="0">
              <a:solidFill>
                <a:schemeClr val="tx1"/>
              </a:solidFill>
              <a:latin typeface="Times New Roman" panose="02020603050405020304" pitchFamily="18" charset="0"/>
              <a:cs typeface="Times New Roman" panose="02020603050405020304" pitchFamily="18" charset="0"/>
            </a:endParaRPr>
          </a:p>
          <a:p>
            <a:pPr lvl="0" algn="ct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và</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trải</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nghiệm</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kiến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thức</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mĩ</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thuật</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thông</a:t>
            </a:r>
            <a:r>
              <a:rPr lang="en-US" sz="1500" b="1" dirty="0">
                <a:solidFill>
                  <a:schemeClr val="tx1"/>
                </a:solidFill>
                <a:latin typeface="Times New Roman" panose="02020603050405020304" pitchFamily="18" charset="0"/>
                <a:cs typeface="Times New Roman" panose="02020603050405020304" pitchFamily="18" charset="0"/>
              </a:rPr>
              <a:t> qua </a:t>
            </a:r>
            <a:r>
              <a:rPr lang="en-US" sz="1500" b="1" dirty="0" err="1">
                <a:solidFill>
                  <a:schemeClr val="tx1"/>
                </a:solidFill>
                <a:latin typeface="Times New Roman" panose="02020603050405020304" pitchFamily="18" charset="0"/>
                <a:cs typeface="Times New Roman" panose="02020603050405020304" pitchFamily="18" charset="0"/>
              </a:rPr>
              <a:t>nhiều</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hình</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thức</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hoạt</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động</a:t>
            </a:r>
            <a:r>
              <a:rPr lang="en-US" sz="1500" b="1" dirty="0">
                <a:solidFill>
                  <a:schemeClr val="tx1"/>
                </a:solidFill>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4520CD7D-0BA9-5548-9F62-AEF6A289E295}"/>
              </a:ext>
            </a:extLst>
          </p:cNvPr>
          <p:cNvSpPr/>
          <p:nvPr/>
        </p:nvSpPr>
        <p:spPr>
          <a:xfrm>
            <a:off x="5077281" y="2918898"/>
            <a:ext cx="4373182" cy="1179978"/>
          </a:xfrm>
          <a:prstGeom prst="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lvl="0" algn="ctr"/>
            <a:r>
              <a:rPr lang="en-US" sz="1500" b="1" dirty="0" err="1">
                <a:solidFill>
                  <a:schemeClr val="tx1"/>
                </a:solidFill>
                <a:latin typeface="Times New Roman" panose="02020603050405020304" pitchFamily="18" charset="0"/>
                <a:cs typeface="Times New Roman" panose="02020603050405020304" pitchFamily="18" charset="0"/>
              </a:rPr>
              <a:t>Nội</a:t>
            </a:r>
            <a:r>
              <a:rPr lang="en-US" sz="1500" b="1" dirty="0">
                <a:solidFill>
                  <a:schemeClr val="tx1"/>
                </a:solidFill>
                <a:latin typeface="Times New Roman" panose="02020603050405020304" pitchFamily="18" charset="0"/>
                <a:cs typeface="Times New Roman" panose="02020603050405020304" pitchFamily="18" charset="0"/>
              </a:rPr>
              <a:t> dung </a:t>
            </a:r>
            <a:r>
              <a:rPr lang="en-US" sz="1500" b="1" dirty="0" err="1">
                <a:solidFill>
                  <a:schemeClr val="tx1"/>
                </a:solidFill>
                <a:latin typeface="Times New Roman" panose="02020603050405020304" pitchFamily="18" charset="0"/>
                <a:cs typeface="Times New Roman" panose="02020603050405020304" pitchFamily="18" charset="0"/>
              </a:rPr>
              <a:t>giáo</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dục</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mĩ</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thuật</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mở</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rộng</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phát</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triển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kiến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thức</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kĩ</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năng</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mĩ</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thuật</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đã</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hình</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thành</a:t>
            </a:r>
            <a:r>
              <a:rPr lang="en-US" sz="1500" b="1" dirty="0">
                <a:solidFill>
                  <a:schemeClr val="tx1"/>
                </a:solidFill>
                <a:latin typeface="Times New Roman" panose="02020603050405020304" pitchFamily="18" charset="0"/>
                <a:cs typeface="Times New Roman" panose="02020603050405020304" pitchFamily="18" charset="0"/>
              </a:rPr>
              <a:t> ở </a:t>
            </a:r>
            <a:r>
              <a:rPr lang="en-US" sz="1500" b="1" dirty="0" err="1">
                <a:solidFill>
                  <a:schemeClr val="tx1"/>
                </a:solidFill>
                <a:latin typeface="Times New Roman" panose="02020603050405020304" pitchFamily="18" charset="0"/>
                <a:cs typeface="Times New Roman" panose="02020603050405020304" pitchFamily="18" charset="0"/>
              </a:rPr>
              <a:t>giai</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đoạn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giáo</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dục</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cơ</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bản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tiếp</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cạn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các</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nhóm</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ngành</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nghề</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liên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quan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đến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nghệ</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thuật</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thị</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giác</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và</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có</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tính</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ứng</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dụng</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trong</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thực</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tiễn</a:t>
            </a:r>
            <a:r>
              <a:rPr lang="en-US" sz="1500" b="1" dirty="0">
                <a:solidFill>
                  <a:schemeClr val="tx1"/>
                </a:solidFill>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342C9594-CDBE-C549-9C0C-8877012482F5}"/>
              </a:ext>
            </a:extLst>
          </p:cNvPr>
          <p:cNvSpPr/>
          <p:nvPr/>
        </p:nvSpPr>
        <p:spPr>
          <a:xfrm>
            <a:off x="279095" y="4225207"/>
            <a:ext cx="4373182" cy="1179978"/>
          </a:xfrm>
          <a:prstGeom prst="rect">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lvl="0" algn="ctr"/>
            <a:r>
              <a:rPr lang="en-US" sz="1500" b="1" dirty="0" err="1">
                <a:solidFill>
                  <a:schemeClr val="tx1"/>
                </a:solidFill>
                <a:latin typeface="Times New Roman" panose="02020603050405020304" pitchFamily="18" charset="0"/>
                <a:cs typeface="Times New Roman" panose="02020603050405020304" pitchFamily="18" charset="0"/>
              </a:rPr>
              <a:t>Môn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học</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hình</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thành</a:t>
            </a:r>
            <a:r>
              <a:rPr lang="en-US" sz="1500" b="1" dirty="0">
                <a:solidFill>
                  <a:schemeClr val="tx1"/>
                </a:solidFill>
                <a:latin typeface="Times New Roman" panose="02020603050405020304" pitchFamily="18" charset="0"/>
                <a:cs typeface="Times New Roman" panose="02020603050405020304" pitchFamily="18" charset="0"/>
              </a:rPr>
              <a:t> , </a:t>
            </a:r>
            <a:r>
              <a:rPr lang="en-US" sz="1500" b="1" dirty="0" err="1">
                <a:solidFill>
                  <a:schemeClr val="tx1"/>
                </a:solidFill>
                <a:latin typeface="Times New Roman" panose="02020603050405020304" pitchFamily="18" charset="0"/>
                <a:cs typeface="Times New Roman" panose="02020603050405020304" pitchFamily="18" charset="0"/>
              </a:rPr>
              <a:t>phát</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triển</a:t>
            </a:r>
            <a:r>
              <a:rPr lang="en-US" sz="1500" b="1" dirty="0">
                <a:solidFill>
                  <a:schemeClr val="tx1"/>
                </a:solidFill>
                <a:latin typeface="Times New Roman" panose="02020603050405020304" pitchFamily="18" charset="0"/>
                <a:cs typeface="Times New Roman" panose="02020603050405020304" pitchFamily="18" charset="0"/>
              </a:rPr>
              <a:t> ở HS </a:t>
            </a:r>
            <a:r>
              <a:rPr lang="en-US" sz="1500" b="1" dirty="0" err="1">
                <a:solidFill>
                  <a:schemeClr val="tx1"/>
                </a:solidFill>
                <a:latin typeface="Times New Roman" panose="02020603050405020304" pitchFamily="18" charset="0"/>
                <a:cs typeface="Times New Roman" panose="02020603050405020304" pitchFamily="18" charset="0"/>
              </a:rPr>
              <a:t>khả</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năng</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quan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sát</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và</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cảm</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thụ</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nghệ</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thuật</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nhận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thức</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và</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biểu</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đạt</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thế</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giới</a:t>
            </a:r>
            <a:r>
              <a:rPr lang="en-US" sz="1500" b="1" dirty="0">
                <a:solidFill>
                  <a:schemeClr val="tx1"/>
                </a:solidFill>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id="{C93913B0-3C23-FD44-94CE-97372DA0A231}"/>
              </a:ext>
            </a:extLst>
          </p:cNvPr>
          <p:cNvSpPr/>
          <p:nvPr/>
        </p:nvSpPr>
        <p:spPr>
          <a:xfrm>
            <a:off x="5077281" y="4225207"/>
            <a:ext cx="4373182" cy="1179978"/>
          </a:xfrm>
          <a:prstGeom prst="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lvl="0" algn="ctr"/>
            <a:r>
              <a:rPr lang="en-US" sz="1500" b="1" dirty="0" err="1">
                <a:solidFill>
                  <a:schemeClr val="tx1"/>
                </a:solidFill>
                <a:latin typeface="Times New Roman" panose="02020603050405020304" pitchFamily="18" charset="0"/>
                <a:cs typeface="Times New Roman" panose="02020603050405020304" pitchFamily="18" charset="0"/>
              </a:rPr>
              <a:t>Chương</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trình</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giúp</a:t>
            </a:r>
            <a:r>
              <a:rPr lang="en-US" sz="1500" b="1" dirty="0">
                <a:solidFill>
                  <a:schemeClr val="tx1"/>
                </a:solidFill>
                <a:latin typeface="Times New Roman" panose="02020603050405020304" pitchFamily="18" charset="0"/>
                <a:cs typeface="Times New Roman" panose="02020603050405020304" pitchFamily="18" charset="0"/>
              </a:rPr>
              <a:t> HS </a:t>
            </a:r>
            <a:r>
              <a:rPr lang="en-US" sz="1500" b="1" dirty="0" err="1">
                <a:solidFill>
                  <a:schemeClr val="tx1"/>
                </a:solidFill>
                <a:latin typeface="Times New Roman" panose="02020603050405020304" pitchFamily="18" charset="0"/>
                <a:cs typeface="Times New Roman" panose="02020603050405020304" pitchFamily="18" charset="0"/>
              </a:rPr>
              <a:t>phát</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triển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tư</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duy</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độc</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lập</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khả</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năng</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phản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biện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phân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tích</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và</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sáng</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tạo</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nghệ</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thuật</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hiểu</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vai</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trò</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và</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ứng</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dụng</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của</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mĩ</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thuật</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trong</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đời</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sống</a:t>
            </a:r>
            <a:r>
              <a:rPr lang="en-US" sz="1500" b="1" dirty="0">
                <a:solidFill>
                  <a:schemeClr val="tx1"/>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3BA7631C-7A35-414C-8C21-A80A272D8F62}"/>
              </a:ext>
            </a:extLst>
          </p:cNvPr>
          <p:cNvSpPr txBox="1"/>
          <p:nvPr/>
        </p:nvSpPr>
        <p:spPr>
          <a:xfrm>
            <a:off x="741170" y="-106805"/>
            <a:ext cx="10013428" cy="907941"/>
          </a:xfrm>
          <a:prstGeom prst="rect">
            <a:avLst/>
          </a:prstGeom>
          <a:noFill/>
        </p:spPr>
        <p:txBody>
          <a:bodyPr wrap="square" rtlCol="0">
            <a:spAutoFit/>
          </a:bodyPr>
          <a:lstStyle/>
          <a:p>
            <a:r>
              <a:rPr lang="en-US" sz="3500" b="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 ĐẶC ĐIỂM MÔN HỌC</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1811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36B17E-9663-BC49-A173-D18FBBB45AF1}"/>
              </a:ext>
            </a:extLst>
          </p:cNvPr>
          <p:cNvSpPr/>
          <p:nvPr/>
        </p:nvSpPr>
        <p:spPr>
          <a:xfrm>
            <a:off x="0" y="-22573"/>
            <a:ext cx="12192000" cy="72023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bg1"/>
              </a:solidFill>
            </a:endParaRPr>
          </a:p>
        </p:txBody>
      </p:sp>
      <p:sp>
        <p:nvSpPr>
          <p:cNvPr id="6" name="TextBox 5">
            <a:extLst>
              <a:ext uri="{FF2B5EF4-FFF2-40B4-BE49-F238E27FC236}">
                <a16:creationId xmlns:a16="http://schemas.microsoft.com/office/drawing/2014/main" id="{67093F2B-A263-0D49-88DE-6F005418833C}"/>
              </a:ext>
            </a:extLst>
          </p:cNvPr>
          <p:cNvSpPr txBox="1"/>
          <p:nvPr/>
        </p:nvSpPr>
        <p:spPr>
          <a:xfrm>
            <a:off x="334177" y="21442"/>
            <a:ext cx="10013428" cy="907941"/>
          </a:xfrm>
          <a:prstGeom prst="rect">
            <a:avLst/>
          </a:prstGeom>
          <a:noFill/>
        </p:spPr>
        <p:txBody>
          <a:bodyPr wrap="square" rtlCol="0">
            <a:spAutoFit/>
          </a:bodyPr>
          <a:lstStyle/>
          <a:p>
            <a:r>
              <a:rPr lang="en-US" sz="3500" b="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 QUAN ĐIỂM XÂY DỰNG CHƯƠNG TRÌNH</a:t>
            </a:r>
          </a:p>
          <a:p>
            <a:endParaRPr lang="en-US" dirty="0">
              <a:latin typeface="Times New Roman" panose="02020603050405020304" pitchFamily="18" charset="0"/>
              <a:cs typeface="Times New Roman" panose="02020603050405020304" pitchFamily="18" charset="0"/>
            </a:endParaRPr>
          </a:p>
        </p:txBody>
      </p:sp>
      <p:graphicFrame>
        <p:nvGraphicFramePr>
          <p:cNvPr id="7" name="Diagram 6">
            <a:extLst>
              <a:ext uri="{FF2B5EF4-FFF2-40B4-BE49-F238E27FC236}">
                <a16:creationId xmlns:a16="http://schemas.microsoft.com/office/drawing/2014/main" id="{CFEA0077-CCB1-B14E-BBCE-B1204C7B930C}"/>
              </a:ext>
            </a:extLst>
          </p:cNvPr>
          <p:cNvGraphicFramePr/>
          <p:nvPr>
            <p:extLst>
              <p:ext uri="{D42A27DB-BD31-4B8C-83A1-F6EECF244321}">
                <p14:modId xmlns:p14="http://schemas.microsoft.com/office/powerpoint/2010/main" val="2461422449"/>
              </p:ext>
            </p:extLst>
          </p:nvPr>
        </p:nvGraphicFramePr>
        <p:xfrm>
          <a:off x="1018487" y="270456"/>
          <a:ext cx="10314921" cy="6839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7">
            <a:extLst>
              <a:ext uri="{FF2B5EF4-FFF2-40B4-BE49-F238E27FC236}">
                <a16:creationId xmlns:a16="http://schemas.microsoft.com/office/drawing/2014/main" id="{EA170EA8-E850-9D40-AE81-CC25E51D45EB}"/>
              </a:ext>
            </a:extLst>
          </p:cNvPr>
          <p:cNvSpPr/>
          <p:nvPr/>
        </p:nvSpPr>
        <p:spPr>
          <a:xfrm>
            <a:off x="5340891" y="2704562"/>
            <a:ext cx="1858397" cy="1830059"/>
          </a:xfrm>
          <a:prstGeom prst="ellipse">
            <a:avLst/>
          </a:prstGeom>
          <a:gradFill>
            <a:gsLst>
              <a:gs pos="0">
                <a:schemeClr val="accent6">
                  <a:lumMod val="50000"/>
                </a:schemeClr>
              </a:gs>
              <a:gs pos="50000">
                <a:schemeClr val="accent6">
                  <a:lumMod val="75000"/>
                </a:schemeClr>
              </a:gs>
              <a:gs pos="100000">
                <a:schemeClr val="accent6">
                  <a:lumMod val="50000"/>
                </a:schemeClr>
              </a:gs>
            </a:gsLst>
          </a:gradFill>
          <a:ln w="63500" cmpd="sng">
            <a:solidFill>
              <a:schemeClr val="accent1">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vi-VN" b="1" dirty="0">
                <a:latin typeface="Arial" panose="020B0604020202020204" pitchFamily="34" charset="0"/>
                <a:cs typeface="Arial" panose="020B0604020202020204" pitchFamily="34" charset="0"/>
              </a:rPr>
              <a:t>QUAN ĐIỂM XÂY DỰNG CHƯƠNG TRÌNH</a:t>
            </a:r>
          </a:p>
        </p:txBody>
      </p:sp>
      <p:sp>
        <p:nvSpPr>
          <p:cNvPr id="9" name="Down Arrow 8">
            <a:extLst>
              <a:ext uri="{FF2B5EF4-FFF2-40B4-BE49-F238E27FC236}">
                <a16:creationId xmlns:a16="http://schemas.microsoft.com/office/drawing/2014/main" id="{DD92C75E-AD4D-A24E-9254-B6AC2538771E}"/>
              </a:ext>
            </a:extLst>
          </p:cNvPr>
          <p:cNvSpPr/>
          <p:nvPr/>
        </p:nvSpPr>
        <p:spPr>
          <a:xfrm>
            <a:off x="7803931" y="3405352"/>
            <a:ext cx="283779"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a:extLst>
              <a:ext uri="{FF2B5EF4-FFF2-40B4-BE49-F238E27FC236}">
                <a16:creationId xmlns:a16="http://schemas.microsoft.com/office/drawing/2014/main" id="{5C2AEF6A-2763-724D-AE9A-041CE695651E}"/>
              </a:ext>
            </a:extLst>
          </p:cNvPr>
          <p:cNvSpPr/>
          <p:nvPr/>
        </p:nvSpPr>
        <p:spPr>
          <a:xfrm>
            <a:off x="5722883" y="4903076"/>
            <a:ext cx="1024758" cy="3310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a:extLst>
              <a:ext uri="{FF2B5EF4-FFF2-40B4-BE49-F238E27FC236}">
                <a16:creationId xmlns:a16="http://schemas.microsoft.com/office/drawing/2014/main" id="{9DC400D4-5AAB-0543-9CE4-BF635468640B}"/>
              </a:ext>
            </a:extLst>
          </p:cNvPr>
          <p:cNvSpPr/>
          <p:nvPr/>
        </p:nvSpPr>
        <p:spPr>
          <a:xfrm>
            <a:off x="4398579" y="3399132"/>
            <a:ext cx="285778"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06A6EEAB-C993-EE4D-9DDE-CD334D63DC70}"/>
              </a:ext>
            </a:extLst>
          </p:cNvPr>
          <p:cNvSpPr/>
          <p:nvPr/>
        </p:nvSpPr>
        <p:spPr>
          <a:xfrm>
            <a:off x="5738649" y="1986455"/>
            <a:ext cx="1024758" cy="346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19743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BBEB3C-4DC2-2E4F-95E7-343A308876D5}"/>
              </a:ext>
            </a:extLst>
          </p:cNvPr>
          <p:cNvSpPr/>
          <p:nvPr/>
        </p:nvSpPr>
        <p:spPr>
          <a:xfrm>
            <a:off x="0" y="-22573"/>
            <a:ext cx="12192000" cy="72023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6569C37-404D-C14D-BE2C-5B12D7B2E786}"/>
              </a:ext>
            </a:extLst>
          </p:cNvPr>
          <p:cNvSpPr txBox="1"/>
          <p:nvPr/>
        </p:nvSpPr>
        <p:spPr>
          <a:xfrm>
            <a:off x="2765936" y="66715"/>
            <a:ext cx="7414384" cy="630942"/>
          </a:xfrm>
          <a:prstGeom prst="rect">
            <a:avLst/>
          </a:prstGeom>
          <a:noFill/>
        </p:spPr>
        <p:txBody>
          <a:bodyPr wrap="square" rtlCol="0">
            <a:spAutoFit/>
          </a:bodyPr>
          <a:lstStyle/>
          <a:p>
            <a:r>
              <a:rPr lang="en-US" sz="3500" b="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III. MỤC TIÊU CHƯƠNG TRÌNH </a:t>
            </a:r>
            <a:endParaRPr lang="en-US" dirty="0">
              <a:latin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88676401-2223-824D-9C3C-2AF4B09C7522}"/>
              </a:ext>
            </a:extLst>
          </p:cNvPr>
          <p:cNvGraphicFramePr/>
          <p:nvPr>
            <p:extLst>
              <p:ext uri="{D42A27DB-BD31-4B8C-83A1-F6EECF244321}">
                <p14:modId xmlns:p14="http://schemas.microsoft.com/office/powerpoint/2010/main" val="2012409831"/>
              </p:ext>
            </p:extLst>
          </p:nvPr>
        </p:nvGraphicFramePr>
        <p:xfrm>
          <a:off x="83820" y="890242"/>
          <a:ext cx="12024360" cy="5764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extLst>
              <a:ext uri="{FF2B5EF4-FFF2-40B4-BE49-F238E27FC236}">
                <a16:creationId xmlns:a16="http://schemas.microsoft.com/office/drawing/2014/main" id="{89017DAE-73BE-D747-A44D-6C4F4BD9C90E}"/>
              </a:ext>
            </a:extLst>
          </p:cNvPr>
          <p:cNvSpPr/>
          <p:nvPr/>
        </p:nvSpPr>
        <p:spPr>
          <a:xfrm>
            <a:off x="640080" y="2087880"/>
            <a:ext cx="594360" cy="594360"/>
          </a:xfrm>
          <a:prstGeom prst="ellipse">
            <a:avLst/>
          </a:prstGeom>
          <a:solidFill>
            <a:srgbClr val="C00000">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Arial" panose="020B0604020202020204" pitchFamily="34" charset="0"/>
                <a:cs typeface="Arial" panose="020B0604020202020204" pitchFamily="34" charset="0"/>
              </a:rPr>
              <a:t>1</a:t>
            </a:r>
          </a:p>
        </p:txBody>
      </p:sp>
      <p:sp>
        <p:nvSpPr>
          <p:cNvPr id="6" name="Oval 5">
            <a:extLst>
              <a:ext uri="{FF2B5EF4-FFF2-40B4-BE49-F238E27FC236}">
                <a16:creationId xmlns:a16="http://schemas.microsoft.com/office/drawing/2014/main" id="{DE2DBE5C-3959-DB46-A159-FA9D9C9220E5}"/>
              </a:ext>
            </a:extLst>
          </p:cNvPr>
          <p:cNvSpPr/>
          <p:nvPr/>
        </p:nvSpPr>
        <p:spPr>
          <a:xfrm>
            <a:off x="2651760" y="2087880"/>
            <a:ext cx="594360" cy="594360"/>
          </a:xfrm>
          <a:prstGeom prst="ellipse">
            <a:avLst/>
          </a:prstGeom>
          <a:solidFill>
            <a:srgbClr val="C00000">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Arial" panose="020B0604020202020204" pitchFamily="34" charset="0"/>
                <a:cs typeface="Arial" panose="020B0604020202020204" pitchFamily="34" charset="0"/>
              </a:rPr>
              <a:t>2</a:t>
            </a:r>
          </a:p>
        </p:txBody>
      </p:sp>
      <p:sp>
        <p:nvSpPr>
          <p:cNvPr id="7" name="Oval 6">
            <a:extLst>
              <a:ext uri="{FF2B5EF4-FFF2-40B4-BE49-F238E27FC236}">
                <a16:creationId xmlns:a16="http://schemas.microsoft.com/office/drawing/2014/main" id="{C5FAF5D7-094C-3342-B029-F055DC7034EB}"/>
              </a:ext>
            </a:extLst>
          </p:cNvPr>
          <p:cNvSpPr/>
          <p:nvPr/>
        </p:nvSpPr>
        <p:spPr>
          <a:xfrm>
            <a:off x="4773930" y="2087880"/>
            <a:ext cx="594360" cy="594360"/>
          </a:xfrm>
          <a:prstGeom prst="ellipse">
            <a:avLst/>
          </a:prstGeom>
          <a:solidFill>
            <a:srgbClr val="C00000">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Arial" panose="020B0604020202020204" pitchFamily="34" charset="0"/>
                <a:cs typeface="Arial" panose="020B0604020202020204" pitchFamily="34" charset="0"/>
              </a:rPr>
              <a:t>3</a:t>
            </a:r>
          </a:p>
        </p:txBody>
      </p:sp>
      <p:sp>
        <p:nvSpPr>
          <p:cNvPr id="8" name="Oval 7">
            <a:extLst>
              <a:ext uri="{FF2B5EF4-FFF2-40B4-BE49-F238E27FC236}">
                <a16:creationId xmlns:a16="http://schemas.microsoft.com/office/drawing/2014/main" id="{AA0C1EA6-07E1-6949-BF29-D3428FE138C5}"/>
              </a:ext>
            </a:extLst>
          </p:cNvPr>
          <p:cNvSpPr/>
          <p:nvPr/>
        </p:nvSpPr>
        <p:spPr>
          <a:xfrm>
            <a:off x="6850380" y="2087880"/>
            <a:ext cx="594360" cy="594360"/>
          </a:xfrm>
          <a:prstGeom prst="ellipse">
            <a:avLst/>
          </a:prstGeom>
          <a:solidFill>
            <a:srgbClr val="C00000">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Arial" panose="020B0604020202020204" pitchFamily="34" charset="0"/>
                <a:cs typeface="Arial" panose="020B0604020202020204" pitchFamily="34" charset="0"/>
              </a:rPr>
              <a:t>4</a:t>
            </a:r>
          </a:p>
        </p:txBody>
      </p:sp>
      <p:sp>
        <p:nvSpPr>
          <p:cNvPr id="9" name="Oval 8">
            <a:extLst>
              <a:ext uri="{FF2B5EF4-FFF2-40B4-BE49-F238E27FC236}">
                <a16:creationId xmlns:a16="http://schemas.microsoft.com/office/drawing/2014/main" id="{7B8E6872-FDB0-5E4C-91CD-E5DFD69E8737}"/>
              </a:ext>
            </a:extLst>
          </p:cNvPr>
          <p:cNvSpPr/>
          <p:nvPr/>
        </p:nvSpPr>
        <p:spPr>
          <a:xfrm>
            <a:off x="8907780" y="2087880"/>
            <a:ext cx="594360" cy="594360"/>
          </a:xfrm>
          <a:prstGeom prst="ellipse">
            <a:avLst/>
          </a:prstGeom>
          <a:solidFill>
            <a:srgbClr val="C00000">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Arial" panose="020B0604020202020204" pitchFamily="34" charset="0"/>
                <a:cs typeface="Arial" panose="020B0604020202020204" pitchFamily="34" charset="0"/>
              </a:rPr>
              <a:t>5</a:t>
            </a:r>
          </a:p>
        </p:txBody>
      </p:sp>
      <p:sp>
        <p:nvSpPr>
          <p:cNvPr id="10" name="Oval 9">
            <a:extLst>
              <a:ext uri="{FF2B5EF4-FFF2-40B4-BE49-F238E27FC236}">
                <a16:creationId xmlns:a16="http://schemas.microsoft.com/office/drawing/2014/main" id="{5F3E496F-B4FF-324E-98A8-C505D7CC2BC1}"/>
              </a:ext>
            </a:extLst>
          </p:cNvPr>
          <p:cNvSpPr/>
          <p:nvPr/>
        </p:nvSpPr>
        <p:spPr>
          <a:xfrm>
            <a:off x="10919460" y="2087880"/>
            <a:ext cx="594360" cy="594360"/>
          </a:xfrm>
          <a:prstGeom prst="ellipse">
            <a:avLst/>
          </a:prstGeom>
          <a:solidFill>
            <a:srgbClr val="C00000">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331454351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E5C905-8ACB-4E4C-88C3-2D959746DF68}"/>
              </a:ext>
            </a:extLst>
          </p:cNvPr>
          <p:cNvSpPr/>
          <p:nvPr/>
        </p:nvSpPr>
        <p:spPr>
          <a:xfrm>
            <a:off x="0" y="12798"/>
            <a:ext cx="12192000" cy="72023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D9415AF-5C4D-7C40-AFC7-AAFF71A709C3}"/>
              </a:ext>
            </a:extLst>
          </p:cNvPr>
          <p:cNvSpPr txBox="1"/>
          <p:nvPr/>
        </p:nvSpPr>
        <p:spPr>
          <a:xfrm>
            <a:off x="15240" y="0"/>
            <a:ext cx="7414384" cy="630942"/>
          </a:xfrm>
          <a:prstGeom prst="rect">
            <a:avLst/>
          </a:prstGeom>
          <a:noFill/>
        </p:spPr>
        <p:txBody>
          <a:bodyPr wrap="square" rtlCol="0">
            <a:spAutoFit/>
          </a:bodyPr>
          <a:lstStyle/>
          <a:p>
            <a:r>
              <a:rPr lang="en-US" sz="3500" b="1"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III. MỤC TIÊU CHƯƠNG TRÌNH </a:t>
            </a:r>
            <a:endParaRPr lang="en-US" dirty="0">
              <a:latin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E048E187-D2A7-9D4A-8CA5-8963F12DFA36}"/>
              </a:ext>
            </a:extLst>
          </p:cNvPr>
          <p:cNvGraphicFramePr/>
          <p:nvPr>
            <p:extLst>
              <p:ext uri="{D42A27DB-BD31-4B8C-83A1-F6EECF244321}">
                <p14:modId xmlns:p14="http://schemas.microsoft.com/office/powerpoint/2010/main" val="2394076579"/>
              </p:ext>
            </p:extLst>
          </p:nvPr>
        </p:nvGraphicFramePr>
        <p:xfrm>
          <a:off x="15240" y="725985"/>
          <a:ext cx="12100560" cy="6253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860038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8713" y="2000251"/>
            <a:ext cx="8886825" cy="3139321"/>
          </a:xfrm>
          <a:prstGeom prst="rect">
            <a:avLst/>
          </a:prstGeom>
        </p:spPr>
        <p:txBody>
          <a:bodyPr wrap="square">
            <a:spAutoFit/>
          </a:bodyPr>
          <a:lstStyle/>
          <a:p>
            <a:pPr lvl="0" algn="ctr"/>
            <a:r>
              <a:rPr lang="en-US" sz="6600" b="1" dirty="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IV. YÊU CẦU CẦN ĐẠT VỀ PHẨM CHẤT NĂNG LỰC</a:t>
            </a:r>
            <a:endParaRPr lang="en-US" sz="6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2441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{87ECF83A-9E27-D447-A46E-270FC1D37061}tf10001060</Template>
  <TotalTime>1462</TotalTime>
  <Words>2610</Words>
  <Application>Microsoft Office PowerPoint</Application>
  <PresentationFormat>Widescreen</PresentationFormat>
  <Paragraphs>387</Paragraphs>
  <Slides>26</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Arial</vt:lpstr>
      <vt:lpstr>Arial </vt:lpstr>
      <vt:lpstr>Calibri</vt:lpstr>
      <vt:lpstr>Calibri Light</vt:lpstr>
      <vt:lpstr>Corbel</vt:lpstr>
      <vt:lpstr>Symbol</vt:lpstr>
      <vt:lpstr>Times New Roman</vt:lpstr>
      <vt:lpstr>Trebuchet MS</vt:lpstr>
      <vt:lpstr>Wingdings</vt:lpstr>
      <vt:lpstr>Wingdings 3</vt:lpstr>
      <vt:lpstr>Facet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PHƯƠNG PHÁP GIÁO DỤC</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GIÁO DỤC TIỂU HỌC BỘ MÔN VĂN – TIẾNG VIỆT &amp; PPDH    BÁO CÁO CHUYÊN ĐỀ GIỚI THIỆU CHƯƠNG TRÌNH  MÔN NGỮ VĂN MỚI (PHẦN TIẾNG VIỆT TIỂU HỌC)                         TS. Trịnh Cam Ly</dc:title>
  <dc:creator>PC</dc:creator>
  <cp:lastModifiedBy>Admin</cp:lastModifiedBy>
  <cp:revision>107</cp:revision>
  <cp:lastPrinted>2019-08-10T04:27:17Z</cp:lastPrinted>
  <dcterms:created xsi:type="dcterms:W3CDTF">2018-12-06T14:59:42Z</dcterms:created>
  <dcterms:modified xsi:type="dcterms:W3CDTF">2020-06-19T14:52:16Z</dcterms:modified>
</cp:coreProperties>
</file>